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57" r:id="rId3"/>
    <p:sldId id="258" r:id="rId4"/>
    <p:sldId id="259" r:id="rId5"/>
    <p:sldId id="260" r:id="rId6"/>
    <p:sldId id="261" r:id="rId7"/>
    <p:sldId id="263" r:id="rId8"/>
    <p:sldId id="264" r:id="rId9"/>
    <p:sldId id="265" r:id="rId10"/>
    <p:sldId id="266"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69" d="100"/>
          <a:sy n="69" d="100"/>
        </p:scale>
        <p:origin x="780"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3A7D6FB-B9AA-4942-9313-B8A1D832D319}" type="doc">
      <dgm:prSet loTypeId="urn:microsoft.com/office/officeart/2005/8/layout/chevron2" loCatId="list" qsTypeId="urn:microsoft.com/office/officeart/2005/8/quickstyle/simple1" qsCatId="simple" csTypeId="urn:microsoft.com/office/officeart/2005/8/colors/colorful5" csCatId="colorful" phldr="1"/>
      <dgm:spPr/>
      <dgm:t>
        <a:bodyPr/>
        <a:lstStyle/>
        <a:p>
          <a:endParaRPr lang="ru-RU"/>
        </a:p>
      </dgm:t>
    </dgm:pt>
    <dgm:pt modelId="{95D8A352-63BE-407D-BC56-B3C2E3EFB674}">
      <dgm:prSet phldrT="[Текст]" custT="1"/>
      <dgm:spPr/>
      <dgm:t>
        <a:bodyPr/>
        <a:lstStyle/>
        <a:p>
          <a:r>
            <a:rPr lang="ru-RU" sz="1800" b="1">
              <a:latin typeface="Times New Roman" panose="02020603050405020304" pitchFamily="18" charset="0"/>
              <a:cs typeface="Times New Roman" panose="02020603050405020304" pitchFamily="18" charset="0"/>
            </a:rPr>
            <a:t>Интимная</a:t>
          </a:r>
          <a:endParaRPr lang="ru-RU" sz="1800" b="1" dirty="0">
            <a:latin typeface="Times New Roman" panose="02020603050405020304" pitchFamily="18" charset="0"/>
            <a:cs typeface="Times New Roman" panose="02020603050405020304" pitchFamily="18" charset="0"/>
          </a:endParaRPr>
        </a:p>
      </dgm:t>
    </dgm:pt>
    <dgm:pt modelId="{3A76557B-0F4C-4C23-8D65-DDFBECED475F}" type="parTrans" cxnId="{D11B071A-96D8-4412-84FA-F4B897DC668E}">
      <dgm:prSet/>
      <dgm:spPr/>
      <dgm:t>
        <a:bodyPr/>
        <a:lstStyle/>
        <a:p>
          <a:endParaRPr lang="ru-RU"/>
        </a:p>
      </dgm:t>
    </dgm:pt>
    <dgm:pt modelId="{452FCA9A-0C77-4F60-B0A8-6C6D55EF8AAD}" type="sibTrans" cxnId="{D11B071A-96D8-4412-84FA-F4B897DC668E}">
      <dgm:prSet/>
      <dgm:spPr/>
      <dgm:t>
        <a:bodyPr/>
        <a:lstStyle/>
        <a:p>
          <a:endParaRPr lang="ru-RU"/>
        </a:p>
      </dgm:t>
    </dgm:pt>
    <dgm:pt modelId="{E0A08DDD-2EC0-4D60-AA6A-AC19AAA21D8A}">
      <dgm:prSet phldrT="[Текст]" custT="1"/>
      <dgm:spPr/>
      <dgm:t>
        <a:bodyPr/>
        <a:lstStyle/>
        <a:p>
          <a:r>
            <a:rPr lang="ru-RU" sz="1800" b="0" dirty="0">
              <a:latin typeface="Times New Roman" panose="02020603050405020304" pitchFamily="18" charset="0"/>
              <a:cs typeface="Times New Roman" panose="02020603050405020304" pitchFamily="18" charset="0"/>
            </a:rPr>
            <a:t>15-46 сантиметров. В эту зону разрешается проникать только тем лицам, с кем находишься в тесном эмоциональном контакте. В этой зоне имеется еще подзона радиусом 15 сантиметров, в которую можно проникнуть только посредством физического контакта.</a:t>
          </a:r>
        </a:p>
      </dgm:t>
    </dgm:pt>
    <dgm:pt modelId="{E9B7BA8A-36EF-4FF3-923C-65EAE06D2E19}" type="parTrans" cxnId="{C8899D60-D182-4683-A106-445231601808}">
      <dgm:prSet/>
      <dgm:spPr/>
      <dgm:t>
        <a:bodyPr/>
        <a:lstStyle/>
        <a:p>
          <a:endParaRPr lang="ru-RU"/>
        </a:p>
      </dgm:t>
    </dgm:pt>
    <dgm:pt modelId="{044ADB7A-3942-42F2-A1BE-C39A41C8F3B5}" type="sibTrans" cxnId="{C8899D60-D182-4683-A106-445231601808}">
      <dgm:prSet/>
      <dgm:spPr/>
      <dgm:t>
        <a:bodyPr/>
        <a:lstStyle/>
        <a:p>
          <a:endParaRPr lang="ru-RU"/>
        </a:p>
      </dgm:t>
    </dgm:pt>
    <dgm:pt modelId="{796AA6C6-795A-446D-A2B6-0FFEE78D928F}">
      <dgm:prSet phldrT="[Текст]" custT="1"/>
      <dgm:spPr/>
      <dgm:t>
        <a:bodyPr/>
        <a:lstStyle/>
        <a:p>
          <a:r>
            <a:rPr lang="ru-RU" sz="1800" b="1">
              <a:latin typeface="Times New Roman" panose="02020603050405020304" pitchFamily="18" charset="0"/>
              <a:cs typeface="Times New Roman" panose="02020603050405020304" pitchFamily="18" charset="0"/>
            </a:rPr>
            <a:t>Личная</a:t>
          </a:r>
          <a:endParaRPr lang="ru-RU" sz="1800" b="1" dirty="0">
            <a:latin typeface="Times New Roman" panose="02020603050405020304" pitchFamily="18" charset="0"/>
            <a:cs typeface="Times New Roman" panose="02020603050405020304" pitchFamily="18" charset="0"/>
          </a:endParaRPr>
        </a:p>
      </dgm:t>
    </dgm:pt>
    <dgm:pt modelId="{788848DC-2880-45E0-85F9-F4BB63C80C13}" type="parTrans" cxnId="{551B3C79-53D4-4607-8793-A9202EA91DBB}">
      <dgm:prSet/>
      <dgm:spPr/>
      <dgm:t>
        <a:bodyPr/>
        <a:lstStyle/>
        <a:p>
          <a:endParaRPr lang="ru-RU"/>
        </a:p>
      </dgm:t>
    </dgm:pt>
    <dgm:pt modelId="{241F88EF-14E1-4949-B0B9-2B6BE61D1F73}" type="sibTrans" cxnId="{551B3C79-53D4-4607-8793-A9202EA91DBB}">
      <dgm:prSet/>
      <dgm:spPr/>
      <dgm:t>
        <a:bodyPr/>
        <a:lstStyle/>
        <a:p>
          <a:endParaRPr lang="ru-RU"/>
        </a:p>
      </dgm:t>
    </dgm:pt>
    <dgm:pt modelId="{17D8193E-FBD3-4F1D-8EA5-EE73287BA015}">
      <dgm:prSet phldrT="[Текст]" custT="1"/>
      <dgm:spPr/>
      <dgm:t>
        <a:bodyPr/>
        <a:lstStyle/>
        <a:p>
          <a:r>
            <a:rPr lang="ru-RU" sz="1800" b="0" dirty="0">
              <a:latin typeface="Times New Roman" panose="02020603050405020304" pitchFamily="18" charset="0"/>
              <a:cs typeface="Times New Roman" panose="02020603050405020304" pitchFamily="18" charset="0"/>
            </a:rPr>
            <a:t>46 см до 1,2 м. Это расстояние, которое обычно разделяет нас, когда мы находимся на вечеринках, официальных приемах, вечерах, дружеских встречах.</a:t>
          </a:r>
        </a:p>
      </dgm:t>
    </dgm:pt>
    <dgm:pt modelId="{3EDA449E-93F4-4182-A1FE-033590EFE5B4}" type="parTrans" cxnId="{FD0BAA29-BB60-4E41-9339-0B6C1332B981}">
      <dgm:prSet/>
      <dgm:spPr/>
      <dgm:t>
        <a:bodyPr/>
        <a:lstStyle/>
        <a:p>
          <a:endParaRPr lang="ru-RU"/>
        </a:p>
      </dgm:t>
    </dgm:pt>
    <dgm:pt modelId="{EA44D614-202F-4283-B1F0-378E9DB7CF5B}" type="sibTrans" cxnId="{FD0BAA29-BB60-4E41-9339-0B6C1332B981}">
      <dgm:prSet/>
      <dgm:spPr/>
      <dgm:t>
        <a:bodyPr/>
        <a:lstStyle/>
        <a:p>
          <a:endParaRPr lang="ru-RU"/>
        </a:p>
      </dgm:t>
    </dgm:pt>
    <dgm:pt modelId="{0DB844C4-EE09-4754-A5D3-630D9955A2AC}">
      <dgm:prSet phldrT="[Текст]" custT="1"/>
      <dgm:spPr/>
      <dgm:t>
        <a:bodyPr/>
        <a:lstStyle/>
        <a:p>
          <a:r>
            <a:rPr lang="ru-RU" sz="1800" b="1">
              <a:latin typeface="Times New Roman" panose="02020603050405020304" pitchFamily="18" charset="0"/>
              <a:cs typeface="Times New Roman" panose="02020603050405020304" pitchFamily="18" charset="0"/>
            </a:rPr>
            <a:t>Социальная</a:t>
          </a:r>
          <a:endParaRPr lang="ru-RU" sz="1800" b="1" dirty="0">
            <a:latin typeface="Times New Roman" panose="02020603050405020304" pitchFamily="18" charset="0"/>
            <a:cs typeface="Times New Roman" panose="02020603050405020304" pitchFamily="18" charset="0"/>
          </a:endParaRPr>
        </a:p>
      </dgm:t>
    </dgm:pt>
    <dgm:pt modelId="{DA2D500F-2BE2-4F69-89A1-292145BB0D17}" type="parTrans" cxnId="{F9BE050E-EDE5-466B-B5E9-6707ACFD368D}">
      <dgm:prSet/>
      <dgm:spPr/>
      <dgm:t>
        <a:bodyPr/>
        <a:lstStyle/>
        <a:p>
          <a:endParaRPr lang="ru-RU"/>
        </a:p>
      </dgm:t>
    </dgm:pt>
    <dgm:pt modelId="{FFE1C9A6-8475-4F01-85FE-F3B89F2694C1}" type="sibTrans" cxnId="{F9BE050E-EDE5-466B-B5E9-6707ACFD368D}">
      <dgm:prSet/>
      <dgm:spPr/>
      <dgm:t>
        <a:bodyPr/>
        <a:lstStyle/>
        <a:p>
          <a:endParaRPr lang="ru-RU"/>
        </a:p>
      </dgm:t>
    </dgm:pt>
    <dgm:pt modelId="{918A213C-6923-4A7C-8E72-92FA5073AB93}">
      <dgm:prSet phldrT="[Текст]" custT="1"/>
      <dgm:spPr/>
      <dgm:t>
        <a:bodyPr/>
        <a:lstStyle/>
        <a:p>
          <a:r>
            <a:rPr lang="ru-RU" sz="1800" b="0" dirty="0">
              <a:latin typeface="Times New Roman" panose="02020603050405020304" pitchFamily="18" charset="0"/>
              <a:cs typeface="Times New Roman" panose="02020603050405020304" pitchFamily="18" charset="0"/>
            </a:rPr>
            <a:t>от 1,2 до 3,6 метра. На таком расстоянии мы держимся от посторонних людей, например, посетителя или работника, занимающегося ремонтом в доме. От людей, которых мы не очень хорошо знаем.</a:t>
          </a:r>
        </a:p>
      </dgm:t>
    </dgm:pt>
    <dgm:pt modelId="{FE4B7269-0276-420E-9ED4-DA4044F326D3}" type="parTrans" cxnId="{CAA25CC9-132D-4C02-B62B-1FF55F72C66F}">
      <dgm:prSet/>
      <dgm:spPr/>
      <dgm:t>
        <a:bodyPr/>
        <a:lstStyle/>
        <a:p>
          <a:endParaRPr lang="ru-RU"/>
        </a:p>
      </dgm:t>
    </dgm:pt>
    <dgm:pt modelId="{6C8A3AF7-0877-4B82-B359-D454EEB48A15}" type="sibTrans" cxnId="{CAA25CC9-132D-4C02-B62B-1FF55F72C66F}">
      <dgm:prSet/>
      <dgm:spPr/>
      <dgm:t>
        <a:bodyPr/>
        <a:lstStyle/>
        <a:p>
          <a:endParaRPr lang="ru-RU"/>
        </a:p>
      </dgm:t>
    </dgm:pt>
    <dgm:pt modelId="{7F205DD0-57C3-4EDE-8CAF-A5B9FA516D3A}">
      <dgm:prSet phldrT="[Текст]" custT="1"/>
      <dgm:spPr/>
      <dgm:t>
        <a:bodyPr/>
        <a:lstStyle/>
        <a:p>
          <a:r>
            <a:rPr lang="ru-RU" sz="1800" b="1">
              <a:latin typeface="Times New Roman" panose="02020603050405020304" pitchFamily="18" charset="0"/>
              <a:cs typeface="Times New Roman" panose="02020603050405020304" pitchFamily="18" charset="0"/>
            </a:rPr>
            <a:t>Общественная</a:t>
          </a:r>
          <a:endParaRPr lang="ru-RU" sz="1800" b="1" dirty="0">
            <a:latin typeface="Times New Roman" panose="02020603050405020304" pitchFamily="18" charset="0"/>
            <a:cs typeface="Times New Roman" panose="02020603050405020304" pitchFamily="18" charset="0"/>
          </a:endParaRPr>
        </a:p>
      </dgm:t>
    </dgm:pt>
    <dgm:pt modelId="{9099CD92-D31F-4442-8635-BD75F16B6511}" type="parTrans" cxnId="{C455F2C1-D97E-4B27-9B90-6EB07C955E56}">
      <dgm:prSet/>
      <dgm:spPr/>
      <dgm:t>
        <a:bodyPr/>
        <a:lstStyle/>
        <a:p>
          <a:endParaRPr lang="ru-RU"/>
        </a:p>
      </dgm:t>
    </dgm:pt>
    <dgm:pt modelId="{AA49C7AB-43B4-4771-9075-FB191C8ACC06}" type="sibTrans" cxnId="{C455F2C1-D97E-4B27-9B90-6EB07C955E56}">
      <dgm:prSet/>
      <dgm:spPr/>
      <dgm:t>
        <a:bodyPr/>
        <a:lstStyle/>
        <a:p>
          <a:endParaRPr lang="ru-RU"/>
        </a:p>
      </dgm:t>
    </dgm:pt>
    <dgm:pt modelId="{F26BD975-38DB-4201-8C70-701AEF063933}">
      <dgm:prSet custT="1"/>
      <dgm:spPr/>
      <dgm:t>
        <a:bodyPr/>
        <a:lstStyle/>
        <a:p>
          <a:r>
            <a:rPr lang="ru-RU" sz="1800" b="0" dirty="0">
              <a:latin typeface="Times New Roman" panose="02020603050405020304" pitchFamily="18" charset="0"/>
              <a:cs typeface="Times New Roman" panose="02020603050405020304" pitchFamily="18" charset="0"/>
            </a:rPr>
            <a:t>(более 3,6 метра). Когда мы говорим с большой группой людей, то удобнее всего стоять именно на этом расстоянии от аудитории.</a:t>
          </a:r>
        </a:p>
      </dgm:t>
    </dgm:pt>
    <dgm:pt modelId="{1E5F06AD-6105-4849-B742-2728B49381BC}" type="parTrans" cxnId="{B3456998-E8A8-46FA-8531-224D097A0137}">
      <dgm:prSet/>
      <dgm:spPr/>
      <dgm:t>
        <a:bodyPr/>
        <a:lstStyle/>
        <a:p>
          <a:endParaRPr lang="ru-RU"/>
        </a:p>
      </dgm:t>
    </dgm:pt>
    <dgm:pt modelId="{A910DD08-1423-433C-913E-ED6E065894F4}" type="sibTrans" cxnId="{B3456998-E8A8-46FA-8531-224D097A0137}">
      <dgm:prSet/>
      <dgm:spPr/>
      <dgm:t>
        <a:bodyPr/>
        <a:lstStyle/>
        <a:p>
          <a:endParaRPr lang="ru-RU"/>
        </a:p>
      </dgm:t>
    </dgm:pt>
    <dgm:pt modelId="{D2C82402-1969-48DE-B204-16D14AF80CF3}" type="pres">
      <dgm:prSet presAssocID="{33A7D6FB-B9AA-4942-9313-B8A1D832D319}" presName="linearFlow" presStyleCnt="0">
        <dgm:presLayoutVars>
          <dgm:dir/>
          <dgm:animLvl val="lvl"/>
          <dgm:resizeHandles val="exact"/>
        </dgm:presLayoutVars>
      </dgm:prSet>
      <dgm:spPr/>
    </dgm:pt>
    <dgm:pt modelId="{B8F1BC1B-0339-4CEE-8271-18C723B9AA08}" type="pres">
      <dgm:prSet presAssocID="{95D8A352-63BE-407D-BC56-B3C2E3EFB674}" presName="composite" presStyleCnt="0"/>
      <dgm:spPr/>
    </dgm:pt>
    <dgm:pt modelId="{D2AD1995-DBE8-4C82-B369-0DF37E07B121}" type="pres">
      <dgm:prSet presAssocID="{95D8A352-63BE-407D-BC56-B3C2E3EFB674}" presName="parentText" presStyleLbl="alignNode1" presStyleIdx="0" presStyleCnt="4">
        <dgm:presLayoutVars>
          <dgm:chMax val="1"/>
          <dgm:bulletEnabled val="1"/>
        </dgm:presLayoutVars>
      </dgm:prSet>
      <dgm:spPr/>
    </dgm:pt>
    <dgm:pt modelId="{0F359888-8253-45D6-B5B7-C197CB87B20B}" type="pres">
      <dgm:prSet presAssocID="{95D8A352-63BE-407D-BC56-B3C2E3EFB674}" presName="descendantText" presStyleLbl="alignAcc1" presStyleIdx="0" presStyleCnt="4">
        <dgm:presLayoutVars>
          <dgm:bulletEnabled val="1"/>
        </dgm:presLayoutVars>
      </dgm:prSet>
      <dgm:spPr/>
    </dgm:pt>
    <dgm:pt modelId="{A1AD20C4-3AC3-40A9-91D6-E9CF9B85A60B}" type="pres">
      <dgm:prSet presAssocID="{452FCA9A-0C77-4F60-B0A8-6C6D55EF8AAD}" presName="sp" presStyleCnt="0"/>
      <dgm:spPr/>
    </dgm:pt>
    <dgm:pt modelId="{C0E2E44F-3D74-4E46-AFA9-C894515E387E}" type="pres">
      <dgm:prSet presAssocID="{796AA6C6-795A-446D-A2B6-0FFEE78D928F}" presName="composite" presStyleCnt="0"/>
      <dgm:spPr/>
    </dgm:pt>
    <dgm:pt modelId="{209B2BDD-C116-4647-A4AF-EC30E2C2F608}" type="pres">
      <dgm:prSet presAssocID="{796AA6C6-795A-446D-A2B6-0FFEE78D928F}" presName="parentText" presStyleLbl="alignNode1" presStyleIdx="1" presStyleCnt="4">
        <dgm:presLayoutVars>
          <dgm:chMax val="1"/>
          <dgm:bulletEnabled val="1"/>
        </dgm:presLayoutVars>
      </dgm:prSet>
      <dgm:spPr/>
    </dgm:pt>
    <dgm:pt modelId="{9A4EA44A-2C0C-4C90-9641-17A739A29F0B}" type="pres">
      <dgm:prSet presAssocID="{796AA6C6-795A-446D-A2B6-0FFEE78D928F}" presName="descendantText" presStyleLbl="alignAcc1" presStyleIdx="1" presStyleCnt="4">
        <dgm:presLayoutVars>
          <dgm:bulletEnabled val="1"/>
        </dgm:presLayoutVars>
      </dgm:prSet>
      <dgm:spPr/>
    </dgm:pt>
    <dgm:pt modelId="{2DBA54B1-2835-4CEE-911D-0BB7A1ED0758}" type="pres">
      <dgm:prSet presAssocID="{241F88EF-14E1-4949-B0B9-2B6BE61D1F73}" presName="sp" presStyleCnt="0"/>
      <dgm:spPr/>
    </dgm:pt>
    <dgm:pt modelId="{4C4F61AB-9A08-4C29-B60D-24EC5CFF91D2}" type="pres">
      <dgm:prSet presAssocID="{0DB844C4-EE09-4754-A5D3-630D9955A2AC}" presName="composite" presStyleCnt="0"/>
      <dgm:spPr/>
    </dgm:pt>
    <dgm:pt modelId="{827F5D50-FE66-4B40-A004-CBAC0CB47D34}" type="pres">
      <dgm:prSet presAssocID="{0DB844C4-EE09-4754-A5D3-630D9955A2AC}" presName="parentText" presStyleLbl="alignNode1" presStyleIdx="2" presStyleCnt="4">
        <dgm:presLayoutVars>
          <dgm:chMax val="1"/>
          <dgm:bulletEnabled val="1"/>
        </dgm:presLayoutVars>
      </dgm:prSet>
      <dgm:spPr/>
    </dgm:pt>
    <dgm:pt modelId="{5F5C6371-B1E5-4C63-8A76-75AE869CB6A4}" type="pres">
      <dgm:prSet presAssocID="{0DB844C4-EE09-4754-A5D3-630D9955A2AC}" presName="descendantText" presStyleLbl="alignAcc1" presStyleIdx="2" presStyleCnt="4">
        <dgm:presLayoutVars>
          <dgm:bulletEnabled val="1"/>
        </dgm:presLayoutVars>
      </dgm:prSet>
      <dgm:spPr/>
    </dgm:pt>
    <dgm:pt modelId="{1ECF8CA1-67C3-4971-8257-E51017418345}" type="pres">
      <dgm:prSet presAssocID="{FFE1C9A6-8475-4F01-85FE-F3B89F2694C1}" presName="sp" presStyleCnt="0"/>
      <dgm:spPr/>
    </dgm:pt>
    <dgm:pt modelId="{64CA203D-C8FB-4005-AFB8-98E0F7B1F793}" type="pres">
      <dgm:prSet presAssocID="{7F205DD0-57C3-4EDE-8CAF-A5B9FA516D3A}" presName="composite" presStyleCnt="0"/>
      <dgm:spPr/>
    </dgm:pt>
    <dgm:pt modelId="{7B8C10F4-6320-41F1-867C-3D6F58BC4860}" type="pres">
      <dgm:prSet presAssocID="{7F205DD0-57C3-4EDE-8CAF-A5B9FA516D3A}" presName="parentText" presStyleLbl="alignNode1" presStyleIdx="3" presStyleCnt="4">
        <dgm:presLayoutVars>
          <dgm:chMax val="1"/>
          <dgm:bulletEnabled val="1"/>
        </dgm:presLayoutVars>
      </dgm:prSet>
      <dgm:spPr/>
    </dgm:pt>
    <dgm:pt modelId="{A58CF91A-62A9-40B3-8593-EBF9091A2A2E}" type="pres">
      <dgm:prSet presAssocID="{7F205DD0-57C3-4EDE-8CAF-A5B9FA516D3A}" presName="descendantText" presStyleLbl="alignAcc1" presStyleIdx="3" presStyleCnt="4">
        <dgm:presLayoutVars>
          <dgm:bulletEnabled val="1"/>
        </dgm:presLayoutVars>
      </dgm:prSet>
      <dgm:spPr/>
    </dgm:pt>
  </dgm:ptLst>
  <dgm:cxnLst>
    <dgm:cxn modelId="{F6B31802-4E17-418C-AF02-E89701C5961E}" type="presOf" srcId="{7F205DD0-57C3-4EDE-8CAF-A5B9FA516D3A}" destId="{7B8C10F4-6320-41F1-867C-3D6F58BC4860}" srcOrd="0" destOrd="0" presId="urn:microsoft.com/office/officeart/2005/8/layout/chevron2"/>
    <dgm:cxn modelId="{F9BE050E-EDE5-466B-B5E9-6707ACFD368D}" srcId="{33A7D6FB-B9AA-4942-9313-B8A1D832D319}" destId="{0DB844C4-EE09-4754-A5D3-630D9955A2AC}" srcOrd="2" destOrd="0" parTransId="{DA2D500F-2BE2-4F69-89A1-292145BB0D17}" sibTransId="{FFE1C9A6-8475-4F01-85FE-F3B89F2694C1}"/>
    <dgm:cxn modelId="{D11B071A-96D8-4412-84FA-F4B897DC668E}" srcId="{33A7D6FB-B9AA-4942-9313-B8A1D832D319}" destId="{95D8A352-63BE-407D-BC56-B3C2E3EFB674}" srcOrd="0" destOrd="0" parTransId="{3A76557B-0F4C-4C23-8D65-DDFBECED475F}" sibTransId="{452FCA9A-0C77-4F60-B0A8-6C6D55EF8AAD}"/>
    <dgm:cxn modelId="{FD0BAA29-BB60-4E41-9339-0B6C1332B981}" srcId="{796AA6C6-795A-446D-A2B6-0FFEE78D928F}" destId="{17D8193E-FBD3-4F1D-8EA5-EE73287BA015}" srcOrd="0" destOrd="0" parTransId="{3EDA449E-93F4-4182-A1FE-033590EFE5B4}" sibTransId="{EA44D614-202F-4283-B1F0-378E9DB7CF5B}"/>
    <dgm:cxn modelId="{999A7038-D265-42D5-99E9-416513544808}" type="presOf" srcId="{F26BD975-38DB-4201-8C70-701AEF063933}" destId="{A58CF91A-62A9-40B3-8593-EBF9091A2A2E}" srcOrd="0" destOrd="0" presId="urn:microsoft.com/office/officeart/2005/8/layout/chevron2"/>
    <dgm:cxn modelId="{C8899D60-D182-4683-A106-445231601808}" srcId="{95D8A352-63BE-407D-BC56-B3C2E3EFB674}" destId="{E0A08DDD-2EC0-4D60-AA6A-AC19AAA21D8A}" srcOrd="0" destOrd="0" parTransId="{E9B7BA8A-36EF-4FF3-923C-65EAE06D2E19}" sibTransId="{044ADB7A-3942-42F2-A1BE-C39A41C8F3B5}"/>
    <dgm:cxn modelId="{A90C9165-AEE0-4011-96A7-1E8E9D8757A1}" type="presOf" srcId="{17D8193E-FBD3-4F1D-8EA5-EE73287BA015}" destId="{9A4EA44A-2C0C-4C90-9641-17A739A29F0B}" srcOrd="0" destOrd="0" presId="urn:microsoft.com/office/officeart/2005/8/layout/chevron2"/>
    <dgm:cxn modelId="{B7E4BC49-17A5-4FF3-8C20-741653F8075B}" type="presOf" srcId="{0DB844C4-EE09-4754-A5D3-630D9955A2AC}" destId="{827F5D50-FE66-4B40-A004-CBAC0CB47D34}" srcOrd="0" destOrd="0" presId="urn:microsoft.com/office/officeart/2005/8/layout/chevron2"/>
    <dgm:cxn modelId="{551B3C79-53D4-4607-8793-A9202EA91DBB}" srcId="{33A7D6FB-B9AA-4942-9313-B8A1D832D319}" destId="{796AA6C6-795A-446D-A2B6-0FFEE78D928F}" srcOrd="1" destOrd="0" parTransId="{788848DC-2880-45E0-85F9-F4BB63C80C13}" sibTransId="{241F88EF-14E1-4949-B0B9-2B6BE61D1F73}"/>
    <dgm:cxn modelId="{FA15A57F-112D-4839-9BE9-41695763BF59}" type="presOf" srcId="{E0A08DDD-2EC0-4D60-AA6A-AC19AAA21D8A}" destId="{0F359888-8253-45D6-B5B7-C197CB87B20B}" srcOrd="0" destOrd="0" presId="urn:microsoft.com/office/officeart/2005/8/layout/chevron2"/>
    <dgm:cxn modelId="{7FD30E91-496B-4689-BFD5-4F2E21D77340}" type="presOf" srcId="{33A7D6FB-B9AA-4942-9313-B8A1D832D319}" destId="{D2C82402-1969-48DE-B204-16D14AF80CF3}" srcOrd="0" destOrd="0" presId="urn:microsoft.com/office/officeart/2005/8/layout/chevron2"/>
    <dgm:cxn modelId="{B3456998-E8A8-46FA-8531-224D097A0137}" srcId="{7F205DD0-57C3-4EDE-8CAF-A5B9FA516D3A}" destId="{F26BD975-38DB-4201-8C70-701AEF063933}" srcOrd="0" destOrd="0" parTransId="{1E5F06AD-6105-4849-B742-2728B49381BC}" sibTransId="{A910DD08-1423-433C-913E-ED6E065894F4}"/>
    <dgm:cxn modelId="{C455F2C1-D97E-4B27-9B90-6EB07C955E56}" srcId="{33A7D6FB-B9AA-4942-9313-B8A1D832D319}" destId="{7F205DD0-57C3-4EDE-8CAF-A5B9FA516D3A}" srcOrd="3" destOrd="0" parTransId="{9099CD92-D31F-4442-8635-BD75F16B6511}" sibTransId="{AA49C7AB-43B4-4771-9075-FB191C8ACC06}"/>
    <dgm:cxn modelId="{CAA25CC9-132D-4C02-B62B-1FF55F72C66F}" srcId="{0DB844C4-EE09-4754-A5D3-630D9955A2AC}" destId="{918A213C-6923-4A7C-8E72-92FA5073AB93}" srcOrd="0" destOrd="0" parTransId="{FE4B7269-0276-420E-9ED4-DA4044F326D3}" sibTransId="{6C8A3AF7-0877-4B82-B359-D454EEB48A15}"/>
    <dgm:cxn modelId="{B00F17CB-4785-4A5B-8DD7-874C99B0E751}" type="presOf" srcId="{796AA6C6-795A-446D-A2B6-0FFEE78D928F}" destId="{209B2BDD-C116-4647-A4AF-EC30E2C2F608}" srcOrd="0" destOrd="0" presId="urn:microsoft.com/office/officeart/2005/8/layout/chevron2"/>
    <dgm:cxn modelId="{9D86A6D4-D172-476F-892D-DC4DE458EE59}" type="presOf" srcId="{918A213C-6923-4A7C-8E72-92FA5073AB93}" destId="{5F5C6371-B1E5-4C63-8A76-75AE869CB6A4}" srcOrd="0" destOrd="0" presId="urn:microsoft.com/office/officeart/2005/8/layout/chevron2"/>
    <dgm:cxn modelId="{6852C4FD-4C8D-4FE1-9EAF-ABA62C71E27F}" type="presOf" srcId="{95D8A352-63BE-407D-BC56-B3C2E3EFB674}" destId="{D2AD1995-DBE8-4C82-B369-0DF37E07B121}" srcOrd="0" destOrd="0" presId="urn:microsoft.com/office/officeart/2005/8/layout/chevron2"/>
    <dgm:cxn modelId="{60029BC2-30F1-471B-9BA8-6C33ACA1F44A}" type="presParOf" srcId="{D2C82402-1969-48DE-B204-16D14AF80CF3}" destId="{B8F1BC1B-0339-4CEE-8271-18C723B9AA08}" srcOrd="0" destOrd="0" presId="urn:microsoft.com/office/officeart/2005/8/layout/chevron2"/>
    <dgm:cxn modelId="{A8097FBA-98F2-486E-8456-8B05F7062DDC}" type="presParOf" srcId="{B8F1BC1B-0339-4CEE-8271-18C723B9AA08}" destId="{D2AD1995-DBE8-4C82-B369-0DF37E07B121}" srcOrd="0" destOrd="0" presId="urn:microsoft.com/office/officeart/2005/8/layout/chevron2"/>
    <dgm:cxn modelId="{FA1A5A76-2FDE-4AB0-BB3D-2526D7B542E0}" type="presParOf" srcId="{B8F1BC1B-0339-4CEE-8271-18C723B9AA08}" destId="{0F359888-8253-45D6-B5B7-C197CB87B20B}" srcOrd="1" destOrd="0" presId="urn:microsoft.com/office/officeart/2005/8/layout/chevron2"/>
    <dgm:cxn modelId="{4AC74C7D-E433-47BD-AAAD-7718A449ACDE}" type="presParOf" srcId="{D2C82402-1969-48DE-B204-16D14AF80CF3}" destId="{A1AD20C4-3AC3-40A9-91D6-E9CF9B85A60B}" srcOrd="1" destOrd="0" presId="urn:microsoft.com/office/officeart/2005/8/layout/chevron2"/>
    <dgm:cxn modelId="{4F979E32-E7B2-4D5B-8D02-580B02E84CBB}" type="presParOf" srcId="{D2C82402-1969-48DE-B204-16D14AF80CF3}" destId="{C0E2E44F-3D74-4E46-AFA9-C894515E387E}" srcOrd="2" destOrd="0" presId="urn:microsoft.com/office/officeart/2005/8/layout/chevron2"/>
    <dgm:cxn modelId="{8FB070F4-11EE-4F3F-A01C-44AC275F9DC9}" type="presParOf" srcId="{C0E2E44F-3D74-4E46-AFA9-C894515E387E}" destId="{209B2BDD-C116-4647-A4AF-EC30E2C2F608}" srcOrd="0" destOrd="0" presId="urn:microsoft.com/office/officeart/2005/8/layout/chevron2"/>
    <dgm:cxn modelId="{C1954C15-1D3D-4A79-A319-8B91AB7D0EED}" type="presParOf" srcId="{C0E2E44F-3D74-4E46-AFA9-C894515E387E}" destId="{9A4EA44A-2C0C-4C90-9641-17A739A29F0B}" srcOrd="1" destOrd="0" presId="urn:microsoft.com/office/officeart/2005/8/layout/chevron2"/>
    <dgm:cxn modelId="{83FCB670-DDD2-453C-AF40-12E0C83EEE54}" type="presParOf" srcId="{D2C82402-1969-48DE-B204-16D14AF80CF3}" destId="{2DBA54B1-2835-4CEE-911D-0BB7A1ED0758}" srcOrd="3" destOrd="0" presId="urn:microsoft.com/office/officeart/2005/8/layout/chevron2"/>
    <dgm:cxn modelId="{A5886508-456E-41D6-A804-5CD175D69457}" type="presParOf" srcId="{D2C82402-1969-48DE-B204-16D14AF80CF3}" destId="{4C4F61AB-9A08-4C29-B60D-24EC5CFF91D2}" srcOrd="4" destOrd="0" presId="urn:microsoft.com/office/officeart/2005/8/layout/chevron2"/>
    <dgm:cxn modelId="{43C0A838-DC21-4569-8E36-F9903C63E911}" type="presParOf" srcId="{4C4F61AB-9A08-4C29-B60D-24EC5CFF91D2}" destId="{827F5D50-FE66-4B40-A004-CBAC0CB47D34}" srcOrd="0" destOrd="0" presId="urn:microsoft.com/office/officeart/2005/8/layout/chevron2"/>
    <dgm:cxn modelId="{845CB997-CA93-4AA9-8BA8-3DB253B3DCFF}" type="presParOf" srcId="{4C4F61AB-9A08-4C29-B60D-24EC5CFF91D2}" destId="{5F5C6371-B1E5-4C63-8A76-75AE869CB6A4}" srcOrd="1" destOrd="0" presId="urn:microsoft.com/office/officeart/2005/8/layout/chevron2"/>
    <dgm:cxn modelId="{9C6D0CA2-CA79-496D-8DF7-33D230BCD1C7}" type="presParOf" srcId="{D2C82402-1969-48DE-B204-16D14AF80CF3}" destId="{1ECF8CA1-67C3-4971-8257-E51017418345}" srcOrd="5" destOrd="0" presId="urn:microsoft.com/office/officeart/2005/8/layout/chevron2"/>
    <dgm:cxn modelId="{7AF6494F-25C4-4C44-BA52-7D1D1ADBEEE6}" type="presParOf" srcId="{D2C82402-1969-48DE-B204-16D14AF80CF3}" destId="{64CA203D-C8FB-4005-AFB8-98E0F7B1F793}" srcOrd="6" destOrd="0" presId="urn:microsoft.com/office/officeart/2005/8/layout/chevron2"/>
    <dgm:cxn modelId="{4FA1DCBD-4F18-415E-B086-6C3841126C44}" type="presParOf" srcId="{64CA203D-C8FB-4005-AFB8-98E0F7B1F793}" destId="{7B8C10F4-6320-41F1-867C-3D6F58BC4860}" srcOrd="0" destOrd="0" presId="urn:microsoft.com/office/officeart/2005/8/layout/chevron2"/>
    <dgm:cxn modelId="{7BC40E9A-1F2F-4930-8B1B-14307CF94B8E}" type="presParOf" srcId="{64CA203D-C8FB-4005-AFB8-98E0F7B1F793}" destId="{A58CF91A-62A9-40B3-8593-EBF9091A2A2E}" srcOrd="1" destOrd="0" presId="urn:microsoft.com/office/officeart/2005/8/layout/chevro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2AD1995-DBE8-4C82-B369-0DF37E07B121}">
      <dsp:nvSpPr>
        <dsp:cNvPr id="0" name=""/>
        <dsp:cNvSpPr/>
      </dsp:nvSpPr>
      <dsp:spPr>
        <a:xfrm rot="5400000">
          <a:off x="-215617" y="221825"/>
          <a:ext cx="1437453" cy="1006217"/>
        </a:xfrm>
        <a:prstGeom prst="chevron">
          <a:avLst/>
        </a:prstGeom>
        <a:solidFill>
          <a:schemeClr val="accent5">
            <a:hueOff val="0"/>
            <a:satOff val="0"/>
            <a:lumOff val="0"/>
            <a:alphaOff val="0"/>
          </a:schemeClr>
        </a:solidFill>
        <a:ln w="12700" cap="flat" cmpd="sng" algn="in">
          <a:solidFill>
            <a:schemeClr val="accent5">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ru-RU" sz="1800" b="1" kern="1200">
              <a:latin typeface="Times New Roman" panose="02020603050405020304" pitchFamily="18" charset="0"/>
              <a:cs typeface="Times New Roman" panose="02020603050405020304" pitchFamily="18" charset="0"/>
            </a:rPr>
            <a:t>Интимная</a:t>
          </a:r>
          <a:endParaRPr lang="ru-RU" sz="1800" b="1" kern="1200" dirty="0">
            <a:latin typeface="Times New Roman" panose="02020603050405020304" pitchFamily="18" charset="0"/>
            <a:cs typeface="Times New Roman" panose="02020603050405020304" pitchFamily="18" charset="0"/>
          </a:endParaRPr>
        </a:p>
      </dsp:txBody>
      <dsp:txXfrm rot="-5400000">
        <a:off x="2" y="509316"/>
        <a:ext cx="1006217" cy="431236"/>
      </dsp:txXfrm>
    </dsp:sp>
    <dsp:sp modelId="{0F359888-8253-45D6-B5B7-C197CB87B20B}">
      <dsp:nvSpPr>
        <dsp:cNvPr id="0" name=""/>
        <dsp:cNvSpPr/>
      </dsp:nvSpPr>
      <dsp:spPr>
        <a:xfrm rot="5400000">
          <a:off x="5525950" y="-4513525"/>
          <a:ext cx="934835" cy="9974301"/>
        </a:xfrm>
        <a:prstGeom prst="round2SameRect">
          <a:avLst/>
        </a:prstGeom>
        <a:solidFill>
          <a:schemeClr val="lt1">
            <a:alpha val="90000"/>
            <a:hueOff val="0"/>
            <a:satOff val="0"/>
            <a:lumOff val="0"/>
            <a:alphaOff val="0"/>
          </a:schemeClr>
        </a:solidFill>
        <a:ln w="12700" cap="flat" cmpd="sng" algn="in">
          <a:solidFill>
            <a:schemeClr val="accent5">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8016" tIns="11430" rIns="11430" bIns="11430" numCol="1" spcCol="1270" anchor="ctr" anchorCtr="0">
          <a:noAutofit/>
        </a:bodyPr>
        <a:lstStyle/>
        <a:p>
          <a:pPr marL="171450" lvl="1" indent="-171450" algn="l" defTabSz="800100">
            <a:lnSpc>
              <a:spcPct val="90000"/>
            </a:lnSpc>
            <a:spcBef>
              <a:spcPct val="0"/>
            </a:spcBef>
            <a:spcAft>
              <a:spcPct val="15000"/>
            </a:spcAft>
            <a:buChar char="•"/>
          </a:pPr>
          <a:r>
            <a:rPr lang="ru-RU" sz="1800" b="0" kern="1200" dirty="0">
              <a:latin typeface="Times New Roman" panose="02020603050405020304" pitchFamily="18" charset="0"/>
              <a:cs typeface="Times New Roman" panose="02020603050405020304" pitchFamily="18" charset="0"/>
            </a:rPr>
            <a:t>15-46 сантиметров. В эту зону разрешается проникать только тем лицам, с кем находишься в тесном эмоциональном контакте. В этой зоне имеется еще подзона радиусом 15 сантиметров, в которую можно проникнуть только посредством физического контакта.</a:t>
          </a:r>
        </a:p>
      </dsp:txBody>
      <dsp:txXfrm rot="-5400000">
        <a:off x="1006218" y="51842"/>
        <a:ext cx="9928666" cy="843565"/>
      </dsp:txXfrm>
    </dsp:sp>
    <dsp:sp modelId="{209B2BDD-C116-4647-A4AF-EC30E2C2F608}">
      <dsp:nvSpPr>
        <dsp:cNvPr id="0" name=""/>
        <dsp:cNvSpPr/>
      </dsp:nvSpPr>
      <dsp:spPr>
        <a:xfrm rot="5400000">
          <a:off x="-215617" y="1514775"/>
          <a:ext cx="1437453" cy="1006217"/>
        </a:xfrm>
        <a:prstGeom prst="chevron">
          <a:avLst/>
        </a:prstGeom>
        <a:solidFill>
          <a:schemeClr val="accent5">
            <a:hueOff val="5326129"/>
            <a:satOff val="-12960"/>
            <a:lumOff val="-3006"/>
            <a:alphaOff val="0"/>
          </a:schemeClr>
        </a:solidFill>
        <a:ln w="12700" cap="flat" cmpd="sng" algn="in">
          <a:solidFill>
            <a:schemeClr val="accent5">
              <a:hueOff val="5326129"/>
              <a:satOff val="-12960"/>
              <a:lumOff val="-3006"/>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ru-RU" sz="1800" b="1" kern="1200">
              <a:latin typeface="Times New Roman" panose="02020603050405020304" pitchFamily="18" charset="0"/>
              <a:cs typeface="Times New Roman" panose="02020603050405020304" pitchFamily="18" charset="0"/>
            </a:rPr>
            <a:t>Личная</a:t>
          </a:r>
          <a:endParaRPr lang="ru-RU" sz="1800" b="1" kern="1200" dirty="0">
            <a:latin typeface="Times New Roman" panose="02020603050405020304" pitchFamily="18" charset="0"/>
            <a:cs typeface="Times New Roman" panose="02020603050405020304" pitchFamily="18" charset="0"/>
          </a:endParaRPr>
        </a:p>
      </dsp:txBody>
      <dsp:txXfrm rot="-5400000">
        <a:off x="2" y="1802266"/>
        <a:ext cx="1006217" cy="431236"/>
      </dsp:txXfrm>
    </dsp:sp>
    <dsp:sp modelId="{9A4EA44A-2C0C-4C90-9641-17A739A29F0B}">
      <dsp:nvSpPr>
        <dsp:cNvPr id="0" name=""/>
        <dsp:cNvSpPr/>
      </dsp:nvSpPr>
      <dsp:spPr>
        <a:xfrm rot="5400000">
          <a:off x="5526195" y="-3220820"/>
          <a:ext cx="934344" cy="9974301"/>
        </a:xfrm>
        <a:prstGeom prst="round2SameRect">
          <a:avLst/>
        </a:prstGeom>
        <a:solidFill>
          <a:schemeClr val="lt1">
            <a:alpha val="90000"/>
            <a:hueOff val="0"/>
            <a:satOff val="0"/>
            <a:lumOff val="0"/>
            <a:alphaOff val="0"/>
          </a:schemeClr>
        </a:solidFill>
        <a:ln w="12700" cap="flat" cmpd="sng" algn="in">
          <a:solidFill>
            <a:schemeClr val="accent5">
              <a:hueOff val="5326129"/>
              <a:satOff val="-12960"/>
              <a:lumOff val="-3006"/>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8016" tIns="11430" rIns="11430" bIns="11430" numCol="1" spcCol="1270" anchor="ctr" anchorCtr="0">
          <a:noAutofit/>
        </a:bodyPr>
        <a:lstStyle/>
        <a:p>
          <a:pPr marL="171450" lvl="1" indent="-171450" algn="l" defTabSz="800100">
            <a:lnSpc>
              <a:spcPct val="90000"/>
            </a:lnSpc>
            <a:spcBef>
              <a:spcPct val="0"/>
            </a:spcBef>
            <a:spcAft>
              <a:spcPct val="15000"/>
            </a:spcAft>
            <a:buChar char="•"/>
          </a:pPr>
          <a:r>
            <a:rPr lang="ru-RU" sz="1800" b="0" kern="1200" dirty="0">
              <a:latin typeface="Times New Roman" panose="02020603050405020304" pitchFamily="18" charset="0"/>
              <a:cs typeface="Times New Roman" panose="02020603050405020304" pitchFamily="18" charset="0"/>
            </a:rPr>
            <a:t>46 см до 1,2 м. Это расстояние, которое обычно разделяет нас, когда мы находимся на вечеринках, официальных приемах, вечерах, дружеских встречах.</a:t>
          </a:r>
        </a:p>
      </dsp:txBody>
      <dsp:txXfrm rot="-5400000">
        <a:off x="1006217" y="1344769"/>
        <a:ext cx="9928690" cy="843122"/>
      </dsp:txXfrm>
    </dsp:sp>
    <dsp:sp modelId="{827F5D50-FE66-4B40-A004-CBAC0CB47D34}">
      <dsp:nvSpPr>
        <dsp:cNvPr id="0" name=""/>
        <dsp:cNvSpPr/>
      </dsp:nvSpPr>
      <dsp:spPr>
        <a:xfrm rot="5400000">
          <a:off x="-215617" y="2807726"/>
          <a:ext cx="1437453" cy="1006217"/>
        </a:xfrm>
        <a:prstGeom prst="chevron">
          <a:avLst/>
        </a:prstGeom>
        <a:solidFill>
          <a:schemeClr val="accent5">
            <a:hueOff val="10652258"/>
            <a:satOff val="-25919"/>
            <a:lumOff val="-6013"/>
            <a:alphaOff val="0"/>
          </a:schemeClr>
        </a:solidFill>
        <a:ln w="12700" cap="flat" cmpd="sng" algn="in">
          <a:solidFill>
            <a:schemeClr val="accent5">
              <a:hueOff val="10652258"/>
              <a:satOff val="-25919"/>
              <a:lumOff val="-6013"/>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ru-RU" sz="1800" b="1" kern="1200">
              <a:latin typeface="Times New Roman" panose="02020603050405020304" pitchFamily="18" charset="0"/>
              <a:cs typeface="Times New Roman" panose="02020603050405020304" pitchFamily="18" charset="0"/>
            </a:rPr>
            <a:t>Социальная</a:t>
          </a:r>
          <a:endParaRPr lang="ru-RU" sz="1800" b="1" kern="1200" dirty="0">
            <a:latin typeface="Times New Roman" panose="02020603050405020304" pitchFamily="18" charset="0"/>
            <a:cs typeface="Times New Roman" panose="02020603050405020304" pitchFamily="18" charset="0"/>
          </a:endParaRPr>
        </a:p>
      </dsp:txBody>
      <dsp:txXfrm rot="-5400000">
        <a:off x="2" y="3095217"/>
        <a:ext cx="1006217" cy="431236"/>
      </dsp:txXfrm>
    </dsp:sp>
    <dsp:sp modelId="{5F5C6371-B1E5-4C63-8A76-75AE869CB6A4}">
      <dsp:nvSpPr>
        <dsp:cNvPr id="0" name=""/>
        <dsp:cNvSpPr/>
      </dsp:nvSpPr>
      <dsp:spPr>
        <a:xfrm rot="5400000">
          <a:off x="5526195" y="-1927870"/>
          <a:ext cx="934344" cy="9974301"/>
        </a:xfrm>
        <a:prstGeom prst="round2SameRect">
          <a:avLst/>
        </a:prstGeom>
        <a:solidFill>
          <a:schemeClr val="lt1">
            <a:alpha val="90000"/>
            <a:hueOff val="0"/>
            <a:satOff val="0"/>
            <a:lumOff val="0"/>
            <a:alphaOff val="0"/>
          </a:schemeClr>
        </a:solidFill>
        <a:ln w="12700" cap="flat" cmpd="sng" algn="in">
          <a:solidFill>
            <a:schemeClr val="accent5">
              <a:hueOff val="10652258"/>
              <a:satOff val="-25919"/>
              <a:lumOff val="-6013"/>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8016" tIns="11430" rIns="11430" bIns="11430" numCol="1" spcCol="1270" anchor="ctr" anchorCtr="0">
          <a:noAutofit/>
        </a:bodyPr>
        <a:lstStyle/>
        <a:p>
          <a:pPr marL="171450" lvl="1" indent="-171450" algn="l" defTabSz="800100">
            <a:lnSpc>
              <a:spcPct val="90000"/>
            </a:lnSpc>
            <a:spcBef>
              <a:spcPct val="0"/>
            </a:spcBef>
            <a:spcAft>
              <a:spcPct val="15000"/>
            </a:spcAft>
            <a:buChar char="•"/>
          </a:pPr>
          <a:r>
            <a:rPr lang="ru-RU" sz="1800" b="0" kern="1200" dirty="0">
              <a:latin typeface="Times New Roman" panose="02020603050405020304" pitchFamily="18" charset="0"/>
              <a:cs typeface="Times New Roman" panose="02020603050405020304" pitchFamily="18" charset="0"/>
            </a:rPr>
            <a:t>от 1,2 до 3,6 метра. На таком расстоянии мы держимся от посторонних людей, например, посетителя или работника, занимающегося ремонтом в доме. От людей, которых мы не очень хорошо знаем.</a:t>
          </a:r>
        </a:p>
      </dsp:txBody>
      <dsp:txXfrm rot="-5400000">
        <a:off x="1006217" y="2637719"/>
        <a:ext cx="9928690" cy="843122"/>
      </dsp:txXfrm>
    </dsp:sp>
    <dsp:sp modelId="{7B8C10F4-6320-41F1-867C-3D6F58BC4860}">
      <dsp:nvSpPr>
        <dsp:cNvPr id="0" name=""/>
        <dsp:cNvSpPr/>
      </dsp:nvSpPr>
      <dsp:spPr>
        <a:xfrm rot="5400000">
          <a:off x="-215617" y="4100676"/>
          <a:ext cx="1437453" cy="1006217"/>
        </a:xfrm>
        <a:prstGeom prst="chevron">
          <a:avLst/>
        </a:prstGeom>
        <a:solidFill>
          <a:schemeClr val="accent5">
            <a:hueOff val="15978386"/>
            <a:satOff val="-38879"/>
            <a:lumOff val="-9019"/>
            <a:alphaOff val="0"/>
          </a:schemeClr>
        </a:solidFill>
        <a:ln w="12700" cap="flat" cmpd="sng" algn="in">
          <a:solidFill>
            <a:schemeClr val="accent5">
              <a:hueOff val="15978386"/>
              <a:satOff val="-38879"/>
              <a:lumOff val="-9019"/>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ru-RU" sz="1800" b="1" kern="1200">
              <a:latin typeface="Times New Roman" panose="02020603050405020304" pitchFamily="18" charset="0"/>
              <a:cs typeface="Times New Roman" panose="02020603050405020304" pitchFamily="18" charset="0"/>
            </a:rPr>
            <a:t>Общественная</a:t>
          </a:r>
          <a:endParaRPr lang="ru-RU" sz="1800" b="1" kern="1200" dirty="0">
            <a:latin typeface="Times New Roman" panose="02020603050405020304" pitchFamily="18" charset="0"/>
            <a:cs typeface="Times New Roman" panose="02020603050405020304" pitchFamily="18" charset="0"/>
          </a:endParaRPr>
        </a:p>
      </dsp:txBody>
      <dsp:txXfrm rot="-5400000">
        <a:off x="2" y="4388167"/>
        <a:ext cx="1006217" cy="431236"/>
      </dsp:txXfrm>
    </dsp:sp>
    <dsp:sp modelId="{A58CF91A-62A9-40B3-8593-EBF9091A2A2E}">
      <dsp:nvSpPr>
        <dsp:cNvPr id="0" name=""/>
        <dsp:cNvSpPr/>
      </dsp:nvSpPr>
      <dsp:spPr>
        <a:xfrm rot="5400000">
          <a:off x="5526195" y="-634920"/>
          <a:ext cx="934344" cy="9974301"/>
        </a:xfrm>
        <a:prstGeom prst="round2SameRect">
          <a:avLst/>
        </a:prstGeom>
        <a:solidFill>
          <a:schemeClr val="lt1">
            <a:alpha val="90000"/>
            <a:hueOff val="0"/>
            <a:satOff val="0"/>
            <a:lumOff val="0"/>
            <a:alphaOff val="0"/>
          </a:schemeClr>
        </a:solidFill>
        <a:ln w="12700" cap="flat" cmpd="sng" algn="in">
          <a:solidFill>
            <a:schemeClr val="accent5">
              <a:hueOff val="15978386"/>
              <a:satOff val="-38879"/>
              <a:lumOff val="-9019"/>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8016" tIns="11430" rIns="11430" bIns="11430" numCol="1" spcCol="1270" anchor="ctr" anchorCtr="0">
          <a:noAutofit/>
        </a:bodyPr>
        <a:lstStyle/>
        <a:p>
          <a:pPr marL="171450" lvl="1" indent="-171450" algn="l" defTabSz="800100">
            <a:lnSpc>
              <a:spcPct val="90000"/>
            </a:lnSpc>
            <a:spcBef>
              <a:spcPct val="0"/>
            </a:spcBef>
            <a:spcAft>
              <a:spcPct val="15000"/>
            </a:spcAft>
            <a:buChar char="•"/>
          </a:pPr>
          <a:r>
            <a:rPr lang="ru-RU" sz="1800" b="0" kern="1200" dirty="0">
              <a:latin typeface="Times New Roman" panose="02020603050405020304" pitchFamily="18" charset="0"/>
              <a:cs typeface="Times New Roman" panose="02020603050405020304" pitchFamily="18" charset="0"/>
            </a:rPr>
            <a:t>(более 3,6 метра). Когда мы говорим с большой группой людей, то удобнее всего стоять именно на этом расстоянии от аудитории.</a:t>
          </a:r>
        </a:p>
      </dsp:txBody>
      <dsp:txXfrm rot="-5400000">
        <a:off x="1006217" y="3930669"/>
        <a:ext cx="9928690" cy="843122"/>
      </dsp:txXfrm>
    </dsp:sp>
  </dsp:spTree>
</dsp:drawing>
</file>

<file path=ppt/diagrams/layout1.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bg>
      <p:bgPr>
        <a:solidFill>
          <a:schemeClr val="accent1"/>
        </a:solidFill>
        <a:effectLst/>
      </p:bgPr>
    </p:bg>
    <p:spTree>
      <p:nvGrpSpPr>
        <p:cNvPr id="1" name=""/>
        <p:cNvGrpSpPr/>
        <p:nvPr/>
      </p:nvGrpSpPr>
      <p:grpSpPr>
        <a:xfrm>
          <a:off x="0" y="0"/>
          <a:ext cx="0" cy="0"/>
          <a:chOff x="0" y="0"/>
          <a:chExt cx="0" cy="0"/>
        </a:xfrm>
      </p:grpSpPr>
      <p:sp>
        <p:nvSpPr>
          <p:cNvPr id="11" name="Freeform 6" title="scalloped circle"/>
          <p:cNvSpPr/>
          <p:nvPr/>
        </p:nvSpPr>
        <p:spPr bwMode="auto">
          <a:xfrm>
            <a:off x="3557016" y="630936"/>
            <a:ext cx="5235575" cy="5229225"/>
          </a:xfrm>
          <a:custGeom>
            <a:avLst/>
            <a:gdLst/>
            <a:ahLst/>
            <a:cxnLst/>
            <a:rect l="0" t="0" r="r" b="b"/>
            <a:pathLst>
              <a:path w="3298" h="3294">
                <a:moveTo>
                  <a:pt x="1649" y="0"/>
                </a:moveTo>
                <a:lnTo>
                  <a:pt x="1681" y="3"/>
                </a:lnTo>
                <a:lnTo>
                  <a:pt x="1712" y="11"/>
                </a:lnTo>
                <a:lnTo>
                  <a:pt x="1742" y="23"/>
                </a:lnTo>
                <a:lnTo>
                  <a:pt x="1773" y="38"/>
                </a:lnTo>
                <a:lnTo>
                  <a:pt x="1802" y="55"/>
                </a:lnTo>
                <a:lnTo>
                  <a:pt x="1832" y="73"/>
                </a:lnTo>
                <a:lnTo>
                  <a:pt x="1862" y="89"/>
                </a:lnTo>
                <a:lnTo>
                  <a:pt x="1892" y="105"/>
                </a:lnTo>
                <a:lnTo>
                  <a:pt x="1921" y="117"/>
                </a:lnTo>
                <a:lnTo>
                  <a:pt x="1953" y="125"/>
                </a:lnTo>
                <a:lnTo>
                  <a:pt x="1984" y="129"/>
                </a:lnTo>
                <a:lnTo>
                  <a:pt x="2017" y="129"/>
                </a:lnTo>
                <a:lnTo>
                  <a:pt x="2051" y="127"/>
                </a:lnTo>
                <a:lnTo>
                  <a:pt x="2085" y="123"/>
                </a:lnTo>
                <a:lnTo>
                  <a:pt x="2119" y="118"/>
                </a:lnTo>
                <a:lnTo>
                  <a:pt x="2153" y="114"/>
                </a:lnTo>
                <a:lnTo>
                  <a:pt x="2187" y="111"/>
                </a:lnTo>
                <a:lnTo>
                  <a:pt x="2219" y="112"/>
                </a:lnTo>
                <a:lnTo>
                  <a:pt x="2250" y="116"/>
                </a:lnTo>
                <a:lnTo>
                  <a:pt x="2280" y="125"/>
                </a:lnTo>
                <a:lnTo>
                  <a:pt x="2305" y="138"/>
                </a:lnTo>
                <a:lnTo>
                  <a:pt x="2329" y="155"/>
                </a:lnTo>
                <a:lnTo>
                  <a:pt x="2350" y="175"/>
                </a:lnTo>
                <a:lnTo>
                  <a:pt x="2371" y="198"/>
                </a:lnTo>
                <a:lnTo>
                  <a:pt x="2390" y="222"/>
                </a:lnTo>
                <a:lnTo>
                  <a:pt x="2409" y="247"/>
                </a:lnTo>
                <a:lnTo>
                  <a:pt x="2428" y="272"/>
                </a:lnTo>
                <a:lnTo>
                  <a:pt x="2447" y="296"/>
                </a:lnTo>
                <a:lnTo>
                  <a:pt x="2467" y="319"/>
                </a:lnTo>
                <a:lnTo>
                  <a:pt x="2490" y="339"/>
                </a:lnTo>
                <a:lnTo>
                  <a:pt x="2512" y="357"/>
                </a:lnTo>
                <a:lnTo>
                  <a:pt x="2537" y="371"/>
                </a:lnTo>
                <a:lnTo>
                  <a:pt x="2564" y="383"/>
                </a:lnTo>
                <a:lnTo>
                  <a:pt x="2593" y="393"/>
                </a:lnTo>
                <a:lnTo>
                  <a:pt x="2623" y="402"/>
                </a:lnTo>
                <a:lnTo>
                  <a:pt x="2653" y="410"/>
                </a:lnTo>
                <a:lnTo>
                  <a:pt x="2684" y="418"/>
                </a:lnTo>
                <a:lnTo>
                  <a:pt x="2713" y="427"/>
                </a:lnTo>
                <a:lnTo>
                  <a:pt x="2742" y="437"/>
                </a:lnTo>
                <a:lnTo>
                  <a:pt x="2769" y="449"/>
                </a:lnTo>
                <a:lnTo>
                  <a:pt x="2793" y="464"/>
                </a:lnTo>
                <a:lnTo>
                  <a:pt x="2815" y="482"/>
                </a:lnTo>
                <a:lnTo>
                  <a:pt x="2833" y="504"/>
                </a:lnTo>
                <a:lnTo>
                  <a:pt x="2848" y="528"/>
                </a:lnTo>
                <a:lnTo>
                  <a:pt x="2860" y="555"/>
                </a:lnTo>
                <a:lnTo>
                  <a:pt x="2870" y="584"/>
                </a:lnTo>
                <a:lnTo>
                  <a:pt x="2879" y="613"/>
                </a:lnTo>
                <a:lnTo>
                  <a:pt x="2887" y="644"/>
                </a:lnTo>
                <a:lnTo>
                  <a:pt x="2895" y="674"/>
                </a:lnTo>
                <a:lnTo>
                  <a:pt x="2904" y="704"/>
                </a:lnTo>
                <a:lnTo>
                  <a:pt x="2914" y="733"/>
                </a:lnTo>
                <a:lnTo>
                  <a:pt x="2926" y="760"/>
                </a:lnTo>
                <a:lnTo>
                  <a:pt x="2940" y="785"/>
                </a:lnTo>
                <a:lnTo>
                  <a:pt x="2958" y="807"/>
                </a:lnTo>
                <a:lnTo>
                  <a:pt x="2978" y="830"/>
                </a:lnTo>
                <a:lnTo>
                  <a:pt x="3001" y="850"/>
                </a:lnTo>
                <a:lnTo>
                  <a:pt x="3025" y="869"/>
                </a:lnTo>
                <a:lnTo>
                  <a:pt x="3051" y="888"/>
                </a:lnTo>
                <a:lnTo>
                  <a:pt x="3076" y="907"/>
                </a:lnTo>
                <a:lnTo>
                  <a:pt x="3100" y="926"/>
                </a:lnTo>
                <a:lnTo>
                  <a:pt x="3123" y="947"/>
                </a:lnTo>
                <a:lnTo>
                  <a:pt x="3143" y="968"/>
                </a:lnTo>
                <a:lnTo>
                  <a:pt x="3160" y="992"/>
                </a:lnTo>
                <a:lnTo>
                  <a:pt x="3173" y="1017"/>
                </a:lnTo>
                <a:lnTo>
                  <a:pt x="3182" y="1047"/>
                </a:lnTo>
                <a:lnTo>
                  <a:pt x="3186" y="1078"/>
                </a:lnTo>
                <a:lnTo>
                  <a:pt x="3187" y="1110"/>
                </a:lnTo>
                <a:lnTo>
                  <a:pt x="3184" y="1144"/>
                </a:lnTo>
                <a:lnTo>
                  <a:pt x="3180" y="1178"/>
                </a:lnTo>
                <a:lnTo>
                  <a:pt x="3175" y="1212"/>
                </a:lnTo>
                <a:lnTo>
                  <a:pt x="3171" y="1246"/>
                </a:lnTo>
                <a:lnTo>
                  <a:pt x="3169" y="1280"/>
                </a:lnTo>
                <a:lnTo>
                  <a:pt x="3169" y="1313"/>
                </a:lnTo>
                <a:lnTo>
                  <a:pt x="3173" y="1344"/>
                </a:lnTo>
                <a:lnTo>
                  <a:pt x="3181" y="1375"/>
                </a:lnTo>
                <a:lnTo>
                  <a:pt x="3193" y="1404"/>
                </a:lnTo>
                <a:lnTo>
                  <a:pt x="3209" y="1434"/>
                </a:lnTo>
                <a:lnTo>
                  <a:pt x="3225" y="1464"/>
                </a:lnTo>
                <a:lnTo>
                  <a:pt x="3243" y="1494"/>
                </a:lnTo>
                <a:lnTo>
                  <a:pt x="3260" y="1523"/>
                </a:lnTo>
                <a:lnTo>
                  <a:pt x="3275" y="1554"/>
                </a:lnTo>
                <a:lnTo>
                  <a:pt x="3287" y="1584"/>
                </a:lnTo>
                <a:lnTo>
                  <a:pt x="3295" y="1615"/>
                </a:lnTo>
                <a:lnTo>
                  <a:pt x="3298" y="1647"/>
                </a:lnTo>
                <a:lnTo>
                  <a:pt x="3295" y="1679"/>
                </a:lnTo>
                <a:lnTo>
                  <a:pt x="3287" y="1710"/>
                </a:lnTo>
                <a:lnTo>
                  <a:pt x="3275" y="1740"/>
                </a:lnTo>
                <a:lnTo>
                  <a:pt x="3260" y="1771"/>
                </a:lnTo>
                <a:lnTo>
                  <a:pt x="3243" y="1800"/>
                </a:lnTo>
                <a:lnTo>
                  <a:pt x="3225" y="1830"/>
                </a:lnTo>
                <a:lnTo>
                  <a:pt x="3209" y="1860"/>
                </a:lnTo>
                <a:lnTo>
                  <a:pt x="3193" y="1890"/>
                </a:lnTo>
                <a:lnTo>
                  <a:pt x="3181" y="1919"/>
                </a:lnTo>
                <a:lnTo>
                  <a:pt x="3173" y="1950"/>
                </a:lnTo>
                <a:lnTo>
                  <a:pt x="3169" y="1981"/>
                </a:lnTo>
                <a:lnTo>
                  <a:pt x="3169" y="2014"/>
                </a:lnTo>
                <a:lnTo>
                  <a:pt x="3171" y="2048"/>
                </a:lnTo>
                <a:lnTo>
                  <a:pt x="3175" y="2082"/>
                </a:lnTo>
                <a:lnTo>
                  <a:pt x="3180" y="2116"/>
                </a:lnTo>
                <a:lnTo>
                  <a:pt x="3184" y="2150"/>
                </a:lnTo>
                <a:lnTo>
                  <a:pt x="3187" y="2184"/>
                </a:lnTo>
                <a:lnTo>
                  <a:pt x="3186" y="2216"/>
                </a:lnTo>
                <a:lnTo>
                  <a:pt x="3182" y="2247"/>
                </a:lnTo>
                <a:lnTo>
                  <a:pt x="3173" y="2277"/>
                </a:lnTo>
                <a:lnTo>
                  <a:pt x="3160" y="2302"/>
                </a:lnTo>
                <a:lnTo>
                  <a:pt x="3143" y="2326"/>
                </a:lnTo>
                <a:lnTo>
                  <a:pt x="3123" y="2347"/>
                </a:lnTo>
                <a:lnTo>
                  <a:pt x="3100" y="2368"/>
                </a:lnTo>
                <a:lnTo>
                  <a:pt x="3076" y="2387"/>
                </a:lnTo>
                <a:lnTo>
                  <a:pt x="3051" y="2406"/>
                </a:lnTo>
                <a:lnTo>
                  <a:pt x="3025" y="2425"/>
                </a:lnTo>
                <a:lnTo>
                  <a:pt x="3001" y="2444"/>
                </a:lnTo>
                <a:lnTo>
                  <a:pt x="2978" y="2464"/>
                </a:lnTo>
                <a:lnTo>
                  <a:pt x="2958" y="2487"/>
                </a:lnTo>
                <a:lnTo>
                  <a:pt x="2940" y="2509"/>
                </a:lnTo>
                <a:lnTo>
                  <a:pt x="2926" y="2534"/>
                </a:lnTo>
                <a:lnTo>
                  <a:pt x="2914" y="2561"/>
                </a:lnTo>
                <a:lnTo>
                  <a:pt x="2904" y="2590"/>
                </a:lnTo>
                <a:lnTo>
                  <a:pt x="2895" y="2620"/>
                </a:lnTo>
                <a:lnTo>
                  <a:pt x="2887" y="2650"/>
                </a:lnTo>
                <a:lnTo>
                  <a:pt x="2879" y="2681"/>
                </a:lnTo>
                <a:lnTo>
                  <a:pt x="2870" y="2710"/>
                </a:lnTo>
                <a:lnTo>
                  <a:pt x="2860" y="2739"/>
                </a:lnTo>
                <a:lnTo>
                  <a:pt x="2848" y="2766"/>
                </a:lnTo>
                <a:lnTo>
                  <a:pt x="2833" y="2790"/>
                </a:lnTo>
                <a:lnTo>
                  <a:pt x="2815" y="2812"/>
                </a:lnTo>
                <a:lnTo>
                  <a:pt x="2793" y="2830"/>
                </a:lnTo>
                <a:lnTo>
                  <a:pt x="2769" y="2845"/>
                </a:lnTo>
                <a:lnTo>
                  <a:pt x="2742" y="2857"/>
                </a:lnTo>
                <a:lnTo>
                  <a:pt x="2713" y="2867"/>
                </a:lnTo>
                <a:lnTo>
                  <a:pt x="2684" y="2876"/>
                </a:lnTo>
                <a:lnTo>
                  <a:pt x="2653" y="2884"/>
                </a:lnTo>
                <a:lnTo>
                  <a:pt x="2623" y="2892"/>
                </a:lnTo>
                <a:lnTo>
                  <a:pt x="2593" y="2901"/>
                </a:lnTo>
                <a:lnTo>
                  <a:pt x="2564" y="2911"/>
                </a:lnTo>
                <a:lnTo>
                  <a:pt x="2537" y="2923"/>
                </a:lnTo>
                <a:lnTo>
                  <a:pt x="2512" y="2937"/>
                </a:lnTo>
                <a:lnTo>
                  <a:pt x="2490" y="2955"/>
                </a:lnTo>
                <a:lnTo>
                  <a:pt x="2467" y="2975"/>
                </a:lnTo>
                <a:lnTo>
                  <a:pt x="2447" y="2998"/>
                </a:lnTo>
                <a:lnTo>
                  <a:pt x="2428" y="3022"/>
                </a:lnTo>
                <a:lnTo>
                  <a:pt x="2409" y="3047"/>
                </a:lnTo>
                <a:lnTo>
                  <a:pt x="2390" y="3072"/>
                </a:lnTo>
                <a:lnTo>
                  <a:pt x="2371" y="3096"/>
                </a:lnTo>
                <a:lnTo>
                  <a:pt x="2350" y="3119"/>
                </a:lnTo>
                <a:lnTo>
                  <a:pt x="2329" y="3139"/>
                </a:lnTo>
                <a:lnTo>
                  <a:pt x="2305" y="3156"/>
                </a:lnTo>
                <a:lnTo>
                  <a:pt x="2280" y="3169"/>
                </a:lnTo>
                <a:lnTo>
                  <a:pt x="2250" y="3178"/>
                </a:lnTo>
                <a:lnTo>
                  <a:pt x="2219" y="3182"/>
                </a:lnTo>
                <a:lnTo>
                  <a:pt x="2187" y="3183"/>
                </a:lnTo>
                <a:lnTo>
                  <a:pt x="2153" y="3180"/>
                </a:lnTo>
                <a:lnTo>
                  <a:pt x="2119" y="3176"/>
                </a:lnTo>
                <a:lnTo>
                  <a:pt x="2085" y="3171"/>
                </a:lnTo>
                <a:lnTo>
                  <a:pt x="2051" y="3167"/>
                </a:lnTo>
                <a:lnTo>
                  <a:pt x="2017" y="3165"/>
                </a:lnTo>
                <a:lnTo>
                  <a:pt x="1984" y="3165"/>
                </a:lnTo>
                <a:lnTo>
                  <a:pt x="1953" y="3169"/>
                </a:lnTo>
                <a:lnTo>
                  <a:pt x="1921" y="3177"/>
                </a:lnTo>
                <a:lnTo>
                  <a:pt x="1892" y="3189"/>
                </a:lnTo>
                <a:lnTo>
                  <a:pt x="1862" y="3205"/>
                </a:lnTo>
                <a:lnTo>
                  <a:pt x="1832" y="3221"/>
                </a:lnTo>
                <a:lnTo>
                  <a:pt x="1802" y="3239"/>
                </a:lnTo>
                <a:lnTo>
                  <a:pt x="1773" y="3256"/>
                </a:lnTo>
                <a:lnTo>
                  <a:pt x="1742" y="3271"/>
                </a:lnTo>
                <a:lnTo>
                  <a:pt x="1712" y="3283"/>
                </a:lnTo>
                <a:lnTo>
                  <a:pt x="1681" y="3291"/>
                </a:lnTo>
                <a:lnTo>
                  <a:pt x="1649" y="3294"/>
                </a:lnTo>
                <a:lnTo>
                  <a:pt x="1617" y="3291"/>
                </a:lnTo>
                <a:lnTo>
                  <a:pt x="1586" y="3283"/>
                </a:lnTo>
                <a:lnTo>
                  <a:pt x="1556" y="3271"/>
                </a:lnTo>
                <a:lnTo>
                  <a:pt x="1525" y="3256"/>
                </a:lnTo>
                <a:lnTo>
                  <a:pt x="1496" y="3239"/>
                </a:lnTo>
                <a:lnTo>
                  <a:pt x="1466" y="3221"/>
                </a:lnTo>
                <a:lnTo>
                  <a:pt x="1436" y="3205"/>
                </a:lnTo>
                <a:lnTo>
                  <a:pt x="1406" y="3189"/>
                </a:lnTo>
                <a:lnTo>
                  <a:pt x="1376" y="3177"/>
                </a:lnTo>
                <a:lnTo>
                  <a:pt x="1345" y="3169"/>
                </a:lnTo>
                <a:lnTo>
                  <a:pt x="1314" y="3165"/>
                </a:lnTo>
                <a:lnTo>
                  <a:pt x="1281" y="3165"/>
                </a:lnTo>
                <a:lnTo>
                  <a:pt x="1247" y="3167"/>
                </a:lnTo>
                <a:lnTo>
                  <a:pt x="1213" y="3171"/>
                </a:lnTo>
                <a:lnTo>
                  <a:pt x="1179" y="3176"/>
                </a:lnTo>
                <a:lnTo>
                  <a:pt x="1145" y="3180"/>
                </a:lnTo>
                <a:lnTo>
                  <a:pt x="1111" y="3183"/>
                </a:lnTo>
                <a:lnTo>
                  <a:pt x="1079" y="3182"/>
                </a:lnTo>
                <a:lnTo>
                  <a:pt x="1048" y="3178"/>
                </a:lnTo>
                <a:lnTo>
                  <a:pt x="1018" y="3169"/>
                </a:lnTo>
                <a:lnTo>
                  <a:pt x="993" y="3156"/>
                </a:lnTo>
                <a:lnTo>
                  <a:pt x="969" y="3139"/>
                </a:lnTo>
                <a:lnTo>
                  <a:pt x="948" y="3119"/>
                </a:lnTo>
                <a:lnTo>
                  <a:pt x="927" y="3096"/>
                </a:lnTo>
                <a:lnTo>
                  <a:pt x="908" y="3072"/>
                </a:lnTo>
                <a:lnTo>
                  <a:pt x="889" y="3047"/>
                </a:lnTo>
                <a:lnTo>
                  <a:pt x="870" y="3022"/>
                </a:lnTo>
                <a:lnTo>
                  <a:pt x="851" y="2998"/>
                </a:lnTo>
                <a:lnTo>
                  <a:pt x="831" y="2975"/>
                </a:lnTo>
                <a:lnTo>
                  <a:pt x="808" y="2955"/>
                </a:lnTo>
                <a:lnTo>
                  <a:pt x="786" y="2937"/>
                </a:lnTo>
                <a:lnTo>
                  <a:pt x="761" y="2923"/>
                </a:lnTo>
                <a:lnTo>
                  <a:pt x="734" y="2911"/>
                </a:lnTo>
                <a:lnTo>
                  <a:pt x="705" y="2901"/>
                </a:lnTo>
                <a:lnTo>
                  <a:pt x="675" y="2892"/>
                </a:lnTo>
                <a:lnTo>
                  <a:pt x="645" y="2884"/>
                </a:lnTo>
                <a:lnTo>
                  <a:pt x="614" y="2876"/>
                </a:lnTo>
                <a:lnTo>
                  <a:pt x="585" y="2867"/>
                </a:lnTo>
                <a:lnTo>
                  <a:pt x="556" y="2857"/>
                </a:lnTo>
                <a:lnTo>
                  <a:pt x="529" y="2845"/>
                </a:lnTo>
                <a:lnTo>
                  <a:pt x="505" y="2830"/>
                </a:lnTo>
                <a:lnTo>
                  <a:pt x="483" y="2812"/>
                </a:lnTo>
                <a:lnTo>
                  <a:pt x="465" y="2790"/>
                </a:lnTo>
                <a:lnTo>
                  <a:pt x="450" y="2766"/>
                </a:lnTo>
                <a:lnTo>
                  <a:pt x="438" y="2739"/>
                </a:lnTo>
                <a:lnTo>
                  <a:pt x="428" y="2710"/>
                </a:lnTo>
                <a:lnTo>
                  <a:pt x="419" y="2681"/>
                </a:lnTo>
                <a:lnTo>
                  <a:pt x="411" y="2650"/>
                </a:lnTo>
                <a:lnTo>
                  <a:pt x="403" y="2620"/>
                </a:lnTo>
                <a:lnTo>
                  <a:pt x="394" y="2590"/>
                </a:lnTo>
                <a:lnTo>
                  <a:pt x="384" y="2561"/>
                </a:lnTo>
                <a:lnTo>
                  <a:pt x="372" y="2534"/>
                </a:lnTo>
                <a:lnTo>
                  <a:pt x="358" y="2509"/>
                </a:lnTo>
                <a:lnTo>
                  <a:pt x="340" y="2487"/>
                </a:lnTo>
                <a:lnTo>
                  <a:pt x="320" y="2464"/>
                </a:lnTo>
                <a:lnTo>
                  <a:pt x="297" y="2444"/>
                </a:lnTo>
                <a:lnTo>
                  <a:pt x="272" y="2425"/>
                </a:lnTo>
                <a:lnTo>
                  <a:pt x="247" y="2406"/>
                </a:lnTo>
                <a:lnTo>
                  <a:pt x="222" y="2387"/>
                </a:lnTo>
                <a:lnTo>
                  <a:pt x="198" y="2368"/>
                </a:lnTo>
                <a:lnTo>
                  <a:pt x="175" y="2347"/>
                </a:lnTo>
                <a:lnTo>
                  <a:pt x="155" y="2326"/>
                </a:lnTo>
                <a:lnTo>
                  <a:pt x="138" y="2302"/>
                </a:lnTo>
                <a:lnTo>
                  <a:pt x="125" y="2277"/>
                </a:lnTo>
                <a:lnTo>
                  <a:pt x="116" y="2247"/>
                </a:lnTo>
                <a:lnTo>
                  <a:pt x="112" y="2216"/>
                </a:lnTo>
                <a:lnTo>
                  <a:pt x="111" y="2184"/>
                </a:lnTo>
                <a:lnTo>
                  <a:pt x="114" y="2150"/>
                </a:lnTo>
                <a:lnTo>
                  <a:pt x="118" y="2116"/>
                </a:lnTo>
                <a:lnTo>
                  <a:pt x="123" y="2082"/>
                </a:lnTo>
                <a:lnTo>
                  <a:pt x="127" y="2048"/>
                </a:lnTo>
                <a:lnTo>
                  <a:pt x="129" y="2014"/>
                </a:lnTo>
                <a:lnTo>
                  <a:pt x="129" y="1981"/>
                </a:lnTo>
                <a:lnTo>
                  <a:pt x="125" y="1950"/>
                </a:lnTo>
                <a:lnTo>
                  <a:pt x="117" y="1919"/>
                </a:lnTo>
                <a:lnTo>
                  <a:pt x="105" y="1890"/>
                </a:lnTo>
                <a:lnTo>
                  <a:pt x="90" y="1860"/>
                </a:lnTo>
                <a:lnTo>
                  <a:pt x="73" y="1830"/>
                </a:lnTo>
                <a:lnTo>
                  <a:pt x="55" y="1800"/>
                </a:lnTo>
                <a:lnTo>
                  <a:pt x="38" y="1771"/>
                </a:lnTo>
                <a:lnTo>
                  <a:pt x="23" y="1740"/>
                </a:lnTo>
                <a:lnTo>
                  <a:pt x="11" y="1710"/>
                </a:lnTo>
                <a:lnTo>
                  <a:pt x="3" y="1679"/>
                </a:lnTo>
                <a:lnTo>
                  <a:pt x="0" y="1647"/>
                </a:lnTo>
                <a:lnTo>
                  <a:pt x="3" y="1615"/>
                </a:lnTo>
                <a:lnTo>
                  <a:pt x="11" y="1584"/>
                </a:lnTo>
                <a:lnTo>
                  <a:pt x="23" y="1554"/>
                </a:lnTo>
                <a:lnTo>
                  <a:pt x="38" y="1523"/>
                </a:lnTo>
                <a:lnTo>
                  <a:pt x="55" y="1494"/>
                </a:lnTo>
                <a:lnTo>
                  <a:pt x="73" y="1464"/>
                </a:lnTo>
                <a:lnTo>
                  <a:pt x="90" y="1434"/>
                </a:lnTo>
                <a:lnTo>
                  <a:pt x="105" y="1404"/>
                </a:lnTo>
                <a:lnTo>
                  <a:pt x="117" y="1375"/>
                </a:lnTo>
                <a:lnTo>
                  <a:pt x="125" y="1344"/>
                </a:lnTo>
                <a:lnTo>
                  <a:pt x="129" y="1313"/>
                </a:lnTo>
                <a:lnTo>
                  <a:pt x="129" y="1280"/>
                </a:lnTo>
                <a:lnTo>
                  <a:pt x="127" y="1246"/>
                </a:lnTo>
                <a:lnTo>
                  <a:pt x="123" y="1212"/>
                </a:lnTo>
                <a:lnTo>
                  <a:pt x="118" y="1178"/>
                </a:lnTo>
                <a:lnTo>
                  <a:pt x="114" y="1144"/>
                </a:lnTo>
                <a:lnTo>
                  <a:pt x="111" y="1110"/>
                </a:lnTo>
                <a:lnTo>
                  <a:pt x="112" y="1078"/>
                </a:lnTo>
                <a:lnTo>
                  <a:pt x="116" y="1047"/>
                </a:lnTo>
                <a:lnTo>
                  <a:pt x="125" y="1017"/>
                </a:lnTo>
                <a:lnTo>
                  <a:pt x="138" y="992"/>
                </a:lnTo>
                <a:lnTo>
                  <a:pt x="155" y="968"/>
                </a:lnTo>
                <a:lnTo>
                  <a:pt x="175" y="947"/>
                </a:lnTo>
                <a:lnTo>
                  <a:pt x="198" y="926"/>
                </a:lnTo>
                <a:lnTo>
                  <a:pt x="222" y="907"/>
                </a:lnTo>
                <a:lnTo>
                  <a:pt x="247" y="888"/>
                </a:lnTo>
                <a:lnTo>
                  <a:pt x="272" y="869"/>
                </a:lnTo>
                <a:lnTo>
                  <a:pt x="297" y="850"/>
                </a:lnTo>
                <a:lnTo>
                  <a:pt x="320" y="830"/>
                </a:lnTo>
                <a:lnTo>
                  <a:pt x="340" y="807"/>
                </a:lnTo>
                <a:lnTo>
                  <a:pt x="358" y="785"/>
                </a:lnTo>
                <a:lnTo>
                  <a:pt x="372" y="760"/>
                </a:lnTo>
                <a:lnTo>
                  <a:pt x="384" y="733"/>
                </a:lnTo>
                <a:lnTo>
                  <a:pt x="394" y="704"/>
                </a:lnTo>
                <a:lnTo>
                  <a:pt x="403" y="674"/>
                </a:lnTo>
                <a:lnTo>
                  <a:pt x="411" y="644"/>
                </a:lnTo>
                <a:lnTo>
                  <a:pt x="419" y="613"/>
                </a:lnTo>
                <a:lnTo>
                  <a:pt x="428" y="584"/>
                </a:lnTo>
                <a:lnTo>
                  <a:pt x="438" y="555"/>
                </a:lnTo>
                <a:lnTo>
                  <a:pt x="450" y="528"/>
                </a:lnTo>
                <a:lnTo>
                  <a:pt x="465" y="504"/>
                </a:lnTo>
                <a:lnTo>
                  <a:pt x="483" y="482"/>
                </a:lnTo>
                <a:lnTo>
                  <a:pt x="505" y="464"/>
                </a:lnTo>
                <a:lnTo>
                  <a:pt x="529" y="449"/>
                </a:lnTo>
                <a:lnTo>
                  <a:pt x="556" y="437"/>
                </a:lnTo>
                <a:lnTo>
                  <a:pt x="585" y="427"/>
                </a:lnTo>
                <a:lnTo>
                  <a:pt x="614" y="418"/>
                </a:lnTo>
                <a:lnTo>
                  <a:pt x="645" y="410"/>
                </a:lnTo>
                <a:lnTo>
                  <a:pt x="675" y="402"/>
                </a:lnTo>
                <a:lnTo>
                  <a:pt x="705" y="393"/>
                </a:lnTo>
                <a:lnTo>
                  <a:pt x="734" y="383"/>
                </a:lnTo>
                <a:lnTo>
                  <a:pt x="761" y="371"/>
                </a:lnTo>
                <a:lnTo>
                  <a:pt x="786" y="357"/>
                </a:lnTo>
                <a:lnTo>
                  <a:pt x="808" y="339"/>
                </a:lnTo>
                <a:lnTo>
                  <a:pt x="831" y="319"/>
                </a:lnTo>
                <a:lnTo>
                  <a:pt x="851" y="296"/>
                </a:lnTo>
                <a:lnTo>
                  <a:pt x="870" y="272"/>
                </a:lnTo>
                <a:lnTo>
                  <a:pt x="889" y="247"/>
                </a:lnTo>
                <a:lnTo>
                  <a:pt x="908" y="222"/>
                </a:lnTo>
                <a:lnTo>
                  <a:pt x="927" y="198"/>
                </a:lnTo>
                <a:lnTo>
                  <a:pt x="948" y="175"/>
                </a:lnTo>
                <a:lnTo>
                  <a:pt x="969" y="155"/>
                </a:lnTo>
                <a:lnTo>
                  <a:pt x="993" y="138"/>
                </a:lnTo>
                <a:lnTo>
                  <a:pt x="1018" y="125"/>
                </a:lnTo>
                <a:lnTo>
                  <a:pt x="1048" y="116"/>
                </a:lnTo>
                <a:lnTo>
                  <a:pt x="1079" y="112"/>
                </a:lnTo>
                <a:lnTo>
                  <a:pt x="1111" y="111"/>
                </a:lnTo>
                <a:lnTo>
                  <a:pt x="1145" y="114"/>
                </a:lnTo>
                <a:lnTo>
                  <a:pt x="1179" y="118"/>
                </a:lnTo>
                <a:lnTo>
                  <a:pt x="1213" y="123"/>
                </a:lnTo>
                <a:lnTo>
                  <a:pt x="1247" y="127"/>
                </a:lnTo>
                <a:lnTo>
                  <a:pt x="1281" y="129"/>
                </a:lnTo>
                <a:lnTo>
                  <a:pt x="1314" y="129"/>
                </a:lnTo>
                <a:lnTo>
                  <a:pt x="1345" y="125"/>
                </a:lnTo>
                <a:lnTo>
                  <a:pt x="1376" y="117"/>
                </a:lnTo>
                <a:lnTo>
                  <a:pt x="1406" y="105"/>
                </a:lnTo>
                <a:lnTo>
                  <a:pt x="1436" y="89"/>
                </a:lnTo>
                <a:lnTo>
                  <a:pt x="1466" y="73"/>
                </a:lnTo>
                <a:lnTo>
                  <a:pt x="1496" y="55"/>
                </a:lnTo>
                <a:lnTo>
                  <a:pt x="1525" y="38"/>
                </a:lnTo>
                <a:lnTo>
                  <a:pt x="1556" y="23"/>
                </a:lnTo>
                <a:lnTo>
                  <a:pt x="1586" y="11"/>
                </a:lnTo>
                <a:lnTo>
                  <a:pt x="1617" y="3"/>
                </a:lnTo>
                <a:lnTo>
                  <a:pt x="1649" y="0"/>
                </a:lnTo>
                <a:close/>
              </a:path>
            </a:pathLst>
          </a:custGeom>
          <a:solidFill>
            <a:schemeClr val="bg2"/>
          </a:solidFill>
          <a:ln w="0">
            <a:noFill/>
            <a:prstDash val="solid"/>
            <a:round/>
            <a:headEnd/>
            <a:tailEnd/>
          </a:ln>
        </p:spPr>
      </p:sp>
      <p:sp>
        <p:nvSpPr>
          <p:cNvPr id="2" name="Title 1"/>
          <p:cNvSpPr>
            <a:spLocks noGrp="1"/>
          </p:cNvSpPr>
          <p:nvPr>
            <p:ph type="ctrTitle"/>
          </p:nvPr>
        </p:nvSpPr>
        <p:spPr>
          <a:xfrm>
            <a:off x="1078523" y="1098388"/>
            <a:ext cx="10318418" cy="4394988"/>
          </a:xfrm>
        </p:spPr>
        <p:txBody>
          <a:bodyPr anchor="ctr">
            <a:noAutofit/>
          </a:bodyPr>
          <a:lstStyle>
            <a:lvl1pPr algn="ctr">
              <a:defRPr sz="10000" spc="800" baseline="0"/>
            </a:lvl1pPr>
          </a:lstStyle>
          <a:p>
            <a:r>
              <a:rPr lang="ru-RU"/>
              <a:t>Образец заголовка</a:t>
            </a:r>
            <a:endParaRPr lang="en-US" dirty="0"/>
          </a:p>
        </p:txBody>
      </p:sp>
      <p:sp>
        <p:nvSpPr>
          <p:cNvPr id="3" name="Subtitle 2"/>
          <p:cNvSpPr>
            <a:spLocks noGrp="1"/>
          </p:cNvSpPr>
          <p:nvPr>
            <p:ph type="subTitle" idx="1"/>
          </p:nvPr>
        </p:nvSpPr>
        <p:spPr>
          <a:xfrm>
            <a:off x="2215045" y="5979196"/>
            <a:ext cx="8045373" cy="742279"/>
          </a:xfrm>
        </p:spPr>
        <p:txBody>
          <a:bodyPr anchor="t">
            <a:normAutofit/>
          </a:bodyPr>
          <a:lstStyle>
            <a:lvl1pPr marL="0" indent="0" algn="ctr">
              <a:lnSpc>
                <a:spcPct val="100000"/>
              </a:lnSpc>
              <a:buNone/>
              <a:defRPr sz="2000" b="1" i="0" cap="all" spc="400"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endParaRPr lang="en-US" dirty="0"/>
          </a:p>
        </p:txBody>
      </p:sp>
      <p:sp>
        <p:nvSpPr>
          <p:cNvPr id="4" name="Date Placeholder 3"/>
          <p:cNvSpPr>
            <a:spLocks noGrp="1"/>
          </p:cNvSpPr>
          <p:nvPr>
            <p:ph type="dt" sz="half" idx="10"/>
          </p:nvPr>
        </p:nvSpPr>
        <p:spPr>
          <a:xfrm>
            <a:off x="1078523" y="6375679"/>
            <a:ext cx="2329722" cy="348462"/>
          </a:xfrm>
        </p:spPr>
        <p:txBody>
          <a:bodyPr/>
          <a:lstStyle>
            <a:lvl1pPr>
              <a:defRPr baseline="0">
                <a:solidFill>
                  <a:schemeClr val="accent1">
                    <a:lumMod val="50000"/>
                  </a:schemeClr>
                </a:solidFill>
              </a:defRPr>
            </a:lvl1pPr>
          </a:lstStyle>
          <a:p>
            <a:fld id="{A75D6334-7821-4FE7-9431-503F1D7B022F}" type="datetimeFigureOut">
              <a:rPr lang="ru-RU" smtClean="0"/>
              <a:t>22.11.2024</a:t>
            </a:fld>
            <a:endParaRPr lang="ru-RU"/>
          </a:p>
        </p:txBody>
      </p:sp>
      <p:sp>
        <p:nvSpPr>
          <p:cNvPr id="5" name="Footer Placeholder 4"/>
          <p:cNvSpPr>
            <a:spLocks noGrp="1"/>
          </p:cNvSpPr>
          <p:nvPr>
            <p:ph type="ftr" sz="quarter" idx="11"/>
          </p:nvPr>
        </p:nvSpPr>
        <p:spPr>
          <a:xfrm>
            <a:off x="4180332" y="6375679"/>
            <a:ext cx="4114800" cy="345796"/>
          </a:xfrm>
        </p:spPr>
        <p:txBody>
          <a:bodyPr/>
          <a:lstStyle>
            <a:lvl1pPr>
              <a:defRPr baseline="0">
                <a:solidFill>
                  <a:schemeClr val="accent1">
                    <a:lumMod val="50000"/>
                  </a:schemeClr>
                </a:solidFill>
              </a:defRPr>
            </a:lvl1pPr>
          </a:lstStyle>
          <a:p>
            <a:endParaRPr lang="ru-RU"/>
          </a:p>
        </p:txBody>
      </p:sp>
      <p:sp>
        <p:nvSpPr>
          <p:cNvPr id="6" name="Slide Number Placeholder 5"/>
          <p:cNvSpPr>
            <a:spLocks noGrp="1"/>
          </p:cNvSpPr>
          <p:nvPr>
            <p:ph type="sldNum" sz="quarter" idx="12"/>
          </p:nvPr>
        </p:nvSpPr>
        <p:spPr>
          <a:xfrm>
            <a:off x="9067218" y="6375679"/>
            <a:ext cx="2329723" cy="345796"/>
          </a:xfrm>
        </p:spPr>
        <p:txBody>
          <a:bodyPr/>
          <a:lstStyle>
            <a:lvl1pPr>
              <a:defRPr baseline="0">
                <a:solidFill>
                  <a:schemeClr val="accent1">
                    <a:lumMod val="50000"/>
                  </a:schemeClr>
                </a:solidFill>
              </a:defRPr>
            </a:lvl1pPr>
          </a:lstStyle>
          <a:p>
            <a:fld id="{0D7F9F65-D7B6-4DC8-ADF3-89FD40E6DE65}" type="slidenum">
              <a:rPr lang="ru-RU" smtClean="0"/>
              <a:t>‹#›</a:t>
            </a:fld>
            <a:endParaRPr lang="ru-RU"/>
          </a:p>
        </p:txBody>
      </p:sp>
      <p:sp>
        <p:nvSpPr>
          <p:cNvPr id="13" name="Rectangle 12" title="left edge border"/>
          <p:cNvSpPr/>
          <p:nvPr/>
        </p:nvSpPr>
        <p:spPr>
          <a:xfrm>
            <a:off x="0" y="0"/>
            <a:ext cx="283464"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41488671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A75D6334-7821-4FE7-9431-503F1D7B022F}" type="datetimeFigureOut">
              <a:rPr lang="ru-RU" smtClean="0"/>
              <a:t>22.11.2024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0D7F9F65-D7B6-4DC8-ADF3-89FD40E6DE65}" type="slidenum">
              <a:rPr lang="ru-RU" smtClean="0"/>
              <a:t>‹#›</a:t>
            </a:fld>
            <a:endParaRPr lang="ru-RU"/>
          </a:p>
        </p:txBody>
      </p:sp>
    </p:spTree>
    <p:extLst>
      <p:ext uri="{BB962C8B-B14F-4D97-AF65-F5344CB8AC3E}">
        <p14:creationId xmlns:p14="http://schemas.microsoft.com/office/powerpoint/2010/main" val="31670293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066321" y="382386"/>
            <a:ext cx="1492132" cy="5600404"/>
          </a:xfrm>
        </p:spPr>
        <p:txBody>
          <a:bodyPr vert="eaVert"/>
          <a:lstStyle/>
          <a:p>
            <a:r>
              <a:rPr lang="ru-RU"/>
              <a:t>Образец заголовка</a:t>
            </a:r>
            <a:endParaRPr lang="en-US" dirty="0"/>
          </a:p>
        </p:txBody>
      </p:sp>
      <p:sp>
        <p:nvSpPr>
          <p:cNvPr id="3" name="Vertical Text Placeholder 2"/>
          <p:cNvSpPr>
            <a:spLocks noGrp="1"/>
          </p:cNvSpPr>
          <p:nvPr>
            <p:ph type="body" orient="vert" idx="1"/>
          </p:nvPr>
        </p:nvSpPr>
        <p:spPr>
          <a:xfrm>
            <a:off x="1257300" y="382385"/>
            <a:ext cx="8392585" cy="5600405"/>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A75D6334-7821-4FE7-9431-503F1D7B022F}" type="datetimeFigureOut">
              <a:rPr lang="ru-RU" smtClean="0"/>
              <a:t>22.11.2024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0D7F9F65-D7B6-4DC8-ADF3-89FD40E6DE65}" type="slidenum">
              <a:rPr lang="ru-RU" smtClean="0"/>
              <a:t>‹#›</a:t>
            </a:fld>
            <a:endParaRPr lang="ru-RU"/>
          </a:p>
        </p:txBody>
      </p:sp>
    </p:spTree>
    <p:extLst>
      <p:ext uri="{BB962C8B-B14F-4D97-AF65-F5344CB8AC3E}">
        <p14:creationId xmlns:p14="http://schemas.microsoft.com/office/powerpoint/2010/main" val="2867611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A75D6334-7821-4FE7-9431-503F1D7B022F}" type="datetimeFigureOut">
              <a:rPr lang="ru-RU" smtClean="0"/>
              <a:t>22.11.2024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0D7F9F65-D7B6-4DC8-ADF3-89FD40E6DE65}" type="slidenum">
              <a:rPr lang="ru-RU" smtClean="0"/>
              <a:t>‹#›</a:t>
            </a:fld>
            <a:endParaRPr lang="ru-RU"/>
          </a:p>
        </p:txBody>
      </p:sp>
    </p:spTree>
    <p:extLst>
      <p:ext uri="{BB962C8B-B14F-4D97-AF65-F5344CB8AC3E}">
        <p14:creationId xmlns:p14="http://schemas.microsoft.com/office/powerpoint/2010/main" val="34997267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242929" y="1073888"/>
            <a:ext cx="8187071" cy="4064627"/>
          </a:xfrm>
        </p:spPr>
        <p:txBody>
          <a:bodyPr anchor="b">
            <a:normAutofit/>
          </a:bodyPr>
          <a:lstStyle>
            <a:lvl1pPr>
              <a:defRPr sz="8400" spc="800" baseline="0">
                <a:solidFill>
                  <a:schemeClr val="tx2"/>
                </a:solidFill>
              </a:defRPr>
            </a:lvl1pPr>
          </a:lstStyle>
          <a:p>
            <a:r>
              <a:rPr lang="ru-RU"/>
              <a:t>Образец заголовка</a:t>
            </a:r>
            <a:endParaRPr lang="en-US" dirty="0"/>
          </a:p>
        </p:txBody>
      </p:sp>
      <p:sp>
        <p:nvSpPr>
          <p:cNvPr id="3" name="Text Placeholder 2"/>
          <p:cNvSpPr>
            <a:spLocks noGrp="1"/>
          </p:cNvSpPr>
          <p:nvPr>
            <p:ph type="body" idx="1"/>
          </p:nvPr>
        </p:nvSpPr>
        <p:spPr>
          <a:xfrm>
            <a:off x="3242930" y="5159781"/>
            <a:ext cx="7017488" cy="951135"/>
          </a:xfrm>
        </p:spPr>
        <p:txBody>
          <a:bodyPr>
            <a:normAutofit/>
          </a:bodyPr>
          <a:lstStyle>
            <a:lvl1pPr marL="0" indent="0">
              <a:lnSpc>
                <a:spcPct val="100000"/>
              </a:lnSpc>
              <a:buNone/>
              <a:defRPr sz="2000" b="1" i="0" cap="all" spc="400" baseline="0">
                <a:solidFill>
                  <a:schemeClr val="accent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a:xfrm>
            <a:off x="3236546" y="6375679"/>
            <a:ext cx="1493947" cy="348462"/>
          </a:xfrm>
        </p:spPr>
        <p:txBody>
          <a:bodyPr/>
          <a:lstStyle>
            <a:lvl1pPr>
              <a:defRPr baseline="0">
                <a:solidFill>
                  <a:schemeClr val="tx2"/>
                </a:solidFill>
              </a:defRPr>
            </a:lvl1pPr>
          </a:lstStyle>
          <a:p>
            <a:fld id="{A75D6334-7821-4FE7-9431-503F1D7B022F}" type="datetimeFigureOut">
              <a:rPr lang="ru-RU" smtClean="0"/>
              <a:t>22.11.2024</a:t>
            </a:fld>
            <a:endParaRPr lang="ru-RU"/>
          </a:p>
        </p:txBody>
      </p:sp>
      <p:sp>
        <p:nvSpPr>
          <p:cNvPr id="5" name="Footer Placeholder 4"/>
          <p:cNvSpPr>
            <a:spLocks noGrp="1"/>
          </p:cNvSpPr>
          <p:nvPr>
            <p:ph type="ftr" sz="quarter" idx="11"/>
          </p:nvPr>
        </p:nvSpPr>
        <p:spPr>
          <a:xfrm>
            <a:off x="5279064" y="6375679"/>
            <a:ext cx="4114800" cy="345796"/>
          </a:xfrm>
        </p:spPr>
        <p:txBody>
          <a:bodyPr/>
          <a:lstStyle>
            <a:lvl1pPr>
              <a:defRPr baseline="0">
                <a:solidFill>
                  <a:schemeClr val="tx2"/>
                </a:solidFill>
              </a:defRPr>
            </a:lvl1pPr>
          </a:lstStyle>
          <a:p>
            <a:endParaRPr lang="ru-RU"/>
          </a:p>
        </p:txBody>
      </p:sp>
      <p:sp>
        <p:nvSpPr>
          <p:cNvPr id="6" name="Slide Number Placeholder 5"/>
          <p:cNvSpPr>
            <a:spLocks noGrp="1"/>
          </p:cNvSpPr>
          <p:nvPr>
            <p:ph type="sldNum" sz="quarter" idx="12"/>
          </p:nvPr>
        </p:nvSpPr>
        <p:spPr>
          <a:xfrm>
            <a:off x="9942434" y="6375679"/>
            <a:ext cx="1487566" cy="345796"/>
          </a:xfrm>
        </p:spPr>
        <p:txBody>
          <a:bodyPr/>
          <a:lstStyle>
            <a:lvl1pPr>
              <a:defRPr baseline="0">
                <a:solidFill>
                  <a:schemeClr val="tx2"/>
                </a:solidFill>
              </a:defRPr>
            </a:lvl1pPr>
          </a:lstStyle>
          <a:p>
            <a:fld id="{0D7F9F65-D7B6-4DC8-ADF3-89FD40E6DE65}" type="slidenum">
              <a:rPr lang="ru-RU" smtClean="0"/>
              <a:t>‹#›</a:t>
            </a:fld>
            <a:endParaRPr lang="ru-RU"/>
          </a:p>
        </p:txBody>
      </p:sp>
      <p:grpSp>
        <p:nvGrpSpPr>
          <p:cNvPr id="7" name="Group 6" title="left scallop shape"/>
          <p:cNvGrpSpPr/>
          <p:nvPr/>
        </p:nvGrpSpPr>
        <p:grpSpPr>
          <a:xfrm>
            <a:off x="0" y="0"/>
            <a:ext cx="2814638" cy="6858000"/>
            <a:chOff x="0" y="0"/>
            <a:chExt cx="2814638" cy="6858000"/>
          </a:xfrm>
        </p:grpSpPr>
        <p:sp>
          <p:nvSpPr>
            <p:cNvPr id="11" name="Freeform 6" title="left scallop shape"/>
            <p:cNvSpPr/>
            <p:nvPr/>
          </p:nvSpPr>
          <p:spPr bwMode="auto">
            <a:xfrm>
              <a:off x="0" y="0"/>
              <a:ext cx="2814638" cy="6858000"/>
            </a:xfrm>
            <a:custGeom>
              <a:avLst/>
              <a:gdLst/>
              <a:ahLst/>
              <a:cxnLst/>
              <a:rect l="0" t="0" r="r" b="b"/>
              <a:pathLst>
                <a:path w="1773" h="4320">
                  <a:moveTo>
                    <a:pt x="0" y="0"/>
                  </a:moveTo>
                  <a:lnTo>
                    <a:pt x="891" y="0"/>
                  </a:lnTo>
                  <a:lnTo>
                    <a:pt x="906" y="56"/>
                  </a:lnTo>
                  <a:lnTo>
                    <a:pt x="921" y="111"/>
                  </a:lnTo>
                  <a:lnTo>
                    <a:pt x="938" y="165"/>
                  </a:lnTo>
                  <a:lnTo>
                    <a:pt x="957" y="217"/>
                  </a:lnTo>
                  <a:lnTo>
                    <a:pt x="980" y="266"/>
                  </a:lnTo>
                  <a:lnTo>
                    <a:pt x="1007" y="312"/>
                  </a:lnTo>
                  <a:lnTo>
                    <a:pt x="1036" y="351"/>
                  </a:lnTo>
                  <a:lnTo>
                    <a:pt x="1069" y="387"/>
                  </a:lnTo>
                  <a:lnTo>
                    <a:pt x="1105" y="422"/>
                  </a:lnTo>
                  <a:lnTo>
                    <a:pt x="1145" y="456"/>
                  </a:lnTo>
                  <a:lnTo>
                    <a:pt x="1185" y="487"/>
                  </a:lnTo>
                  <a:lnTo>
                    <a:pt x="1227" y="520"/>
                  </a:lnTo>
                  <a:lnTo>
                    <a:pt x="1270" y="551"/>
                  </a:lnTo>
                  <a:lnTo>
                    <a:pt x="1311" y="584"/>
                  </a:lnTo>
                  <a:lnTo>
                    <a:pt x="1352" y="617"/>
                  </a:lnTo>
                  <a:lnTo>
                    <a:pt x="1390" y="651"/>
                  </a:lnTo>
                  <a:lnTo>
                    <a:pt x="1425" y="687"/>
                  </a:lnTo>
                  <a:lnTo>
                    <a:pt x="1456" y="725"/>
                  </a:lnTo>
                  <a:lnTo>
                    <a:pt x="1484" y="765"/>
                  </a:lnTo>
                  <a:lnTo>
                    <a:pt x="1505" y="808"/>
                  </a:lnTo>
                  <a:lnTo>
                    <a:pt x="1521" y="856"/>
                  </a:lnTo>
                  <a:lnTo>
                    <a:pt x="1530" y="907"/>
                  </a:lnTo>
                  <a:lnTo>
                    <a:pt x="1534" y="960"/>
                  </a:lnTo>
                  <a:lnTo>
                    <a:pt x="1534" y="1013"/>
                  </a:lnTo>
                  <a:lnTo>
                    <a:pt x="1530" y="1068"/>
                  </a:lnTo>
                  <a:lnTo>
                    <a:pt x="1523" y="1125"/>
                  </a:lnTo>
                  <a:lnTo>
                    <a:pt x="1515" y="1181"/>
                  </a:lnTo>
                  <a:lnTo>
                    <a:pt x="1508" y="1237"/>
                  </a:lnTo>
                  <a:lnTo>
                    <a:pt x="1501" y="1293"/>
                  </a:lnTo>
                  <a:lnTo>
                    <a:pt x="1496" y="1350"/>
                  </a:lnTo>
                  <a:lnTo>
                    <a:pt x="1494" y="1405"/>
                  </a:lnTo>
                  <a:lnTo>
                    <a:pt x="1497" y="1458"/>
                  </a:lnTo>
                  <a:lnTo>
                    <a:pt x="1504" y="1511"/>
                  </a:lnTo>
                  <a:lnTo>
                    <a:pt x="1517" y="1560"/>
                  </a:lnTo>
                  <a:lnTo>
                    <a:pt x="1535" y="1610"/>
                  </a:lnTo>
                  <a:lnTo>
                    <a:pt x="1557" y="1659"/>
                  </a:lnTo>
                  <a:lnTo>
                    <a:pt x="1583" y="1708"/>
                  </a:lnTo>
                  <a:lnTo>
                    <a:pt x="1611" y="1757"/>
                  </a:lnTo>
                  <a:lnTo>
                    <a:pt x="1640" y="1807"/>
                  </a:lnTo>
                  <a:lnTo>
                    <a:pt x="1669" y="1855"/>
                  </a:lnTo>
                  <a:lnTo>
                    <a:pt x="1696" y="1905"/>
                  </a:lnTo>
                  <a:lnTo>
                    <a:pt x="1721" y="1954"/>
                  </a:lnTo>
                  <a:lnTo>
                    <a:pt x="1742" y="2006"/>
                  </a:lnTo>
                  <a:lnTo>
                    <a:pt x="1759" y="2057"/>
                  </a:lnTo>
                  <a:lnTo>
                    <a:pt x="1769" y="2108"/>
                  </a:lnTo>
                  <a:lnTo>
                    <a:pt x="1773" y="2160"/>
                  </a:lnTo>
                  <a:lnTo>
                    <a:pt x="1769" y="2212"/>
                  </a:lnTo>
                  <a:lnTo>
                    <a:pt x="1759" y="2263"/>
                  </a:lnTo>
                  <a:lnTo>
                    <a:pt x="1742" y="2314"/>
                  </a:lnTo>
                  <a:lnTo>
                    <a:pt x="1721" y="2366"/>
                  </a:lnTo>
                  <a:lnTo>
                    <a:pt x="1696" y="2415"/>
                  </a:lnTo>
                  <a:lnTo>
                    <a:pt x="1669" y="2465"/>
                  </a:lnTo>
                  <a:lnTo>
                    <a:pt x="1640" y="2513"/>
                  </a:lnTo>
                  <a:lnTo>
                    <a:pt x="1611" y="2563"/>
                  </a:lnTo>
                  <a:lnTo>
                    <a:pt x="1583" y="2612"/>
                  </a:lnTo>
                  <a:lnTo>
                    <a:pt x="1557" y="2661"/>
                  </a:lnTo>
                  <a:lnTo>
                    <a:pt x="1535" y="2710"/>
                  </a:lnTo>
                  <a:lnTo>
                    <a:pt x="1517" y="2760"/>
                  </a:lnTo>
                  <a:lnTo>
                    <a:pt x="1504" y="2809"/>
                  </a:lnTo>
                  <a:lnTo>
                    <a:pt x="1497" y="2862"/>
                  </a:lnTo>
                  <a:lnTo>
                    <a:pt x="1494" y="2915"/>
                  </a:lnTo>
                  <a:lnTo>
                    <a:pt x="1496" y="2970"/>
                  </a:lnTo>
                  <a:lnTo>
                    <a:pt x="1501" y="3027"/>
                  </a:lnTo>
                  <a:lnTo>
                    <a:pt x="1508" y="3083"/>
                  </a:lnTo>
                  <a:lnTo>
                    <a:pt x="1515" y="3139"/>
                  </a:lnTo>
                  <a:lnTo>
                    <a:pt x="1523" y="3195"/>
                  </a:lnTo>
                  <a:lnTo>
                    <a:pt x="1530" y="3252"/>
                  </a:lnTo>
                  <a:lnTo>
                    <a:pt x="1534" y="3307"/>
                  </a:lnTo>
                  <a:lnTo>
                    <a:pt x="1534" y="3360"/>
                  </a:lnTo>
                  <a:lnTo>
                    <a:pt x="1530" y="3413"/>
                  </a:lnTo>
                  <a:lnTo>
                    <a:pt x="1521" y="3464"/>
                  </a:lnTo>
                  <a:lnTo>
                    <a:pt x="1505" y="3512"/>
                  </a:lnTo>
                  <a:lnTo>
                    <a:pt x="1484" y="3555"/>
                  </a:lnTo>
                  <a:lnTo>
                    <a:pt x="1456" y="3595"/>
                  </a:lnTo>
                  <a:lnTo>
                    <a:pt x="1425" y="3633"/>
                  </a:lnTo>
                  <a:lnTo>
                    <a:pt x="1390" y="3669"/>
                  </a:lnTo>
                  <a:lnTo>
                    <a:pt x="1352" y="3703"/>
                  </a:lnTo>
                  <a:lnTo>
                    <a:pt x="1311" y="3736"/>
                  </a:lnTo>
                  <a:lnTo>
                    <a:pt x="1270" y="3769"/>
                  </a:lnTo>
                  <a:lnTo>
                    <a:pt x="1227" y="3800"/>
                  </a:lnTo>
                  <a:lnTo>
                    <a:pt x="1185" y="3833"/>
                  </a:lnTo>
                  <a:lnTo>
                    <a:pt x="1145" y="3864"/>
                  </a:lnTo>
                  <a:lnTo>
                    <a:pt x="1105" y="3898"/>
                  </a:lnTo>
                  <a:lnTo>
                    <a:pt x="1069" y="3933"/>
                  </a:lnTo>
                  <a:lnTo>
                    <a:pt x="1036" y="3969"/>
                  </a:lnTo>
                  <a:lnTo>
                    <a:pt x="1007" y="4008"/>
                  </a:lnTo>
                  <a:lnTo>
                    <a:pt x="980" y="4054"/>
                  </a:lnTo>
                  <a:lnTo>
                    <a:pt x="957" y="4103"/>
                  </a:lnTo>
                  <a:lnTo>
                    <a:pt x="938" y="4155"/>
                  </a:lnTo>
                  <a:lnTo>
                    <a:pt x="921" y="4209"/>
                  </a:lnTo>
                  <a:lnTo>
                    <a:pt x="906" y="4264"/>
                  </a:lnTo>
                  <a:lnTo>
                    <a:pt x="891" y="4320"/>
                  </a:lnTo>
                  <a:lnTo>
                    <a:pt x="0" y="4320"/>
                  </a:lnTo>
                  <a:lnTo>
                    <a:pt x="0" y="0"/>
                  </a:lnTo>
                  <a:close/>
                </a:path>
              </a:pathLst>
            </a:custGeom>
            <a:solidFill>
              <a:schemeClr val="tx2"/>
            </a:solidFill>
            <a:ln w="0">
              <a:noFill/>
              <a:prstDash val="solid"/>
              <a:round/>
              <a:headEnd/>
              <a:tailEnd/>
            </a:ln>
          </p:spPr>
        </p:sp>
        <p:sp>
          <p:nvSpPr>
            <p:cNvPr id="16" name="Freeform 11" title="left scallop inline"/>
            <p:cNvSpPr/>
            <p:nvPr/>
          </p:nvSpPr>
          <p:spPr bwMode="auto">
            <a:xfrm>
              <a:off x="874382" y="0"/>
              <a:ext cx="1646238" cy="6858000"/>
            </a:xfrm>
            <a:custGeom>
              <a:avLst/>
              <a:gdLst/>
              <a:ahLst/>
              <a:cxnLst/>
              <a:rect l="0" t="0" r="r" b="b"/>
              <a:pathLst>
                <a:path w="1037" h="4320">
                  <a:moveTo>
                    <a:pt x="0" y="0"/>
                  </a:moveTo>
                  <a:lnTo>
                    <a:pt x="171" y="0"/>
                  </a:lnTo>
                  <a:lnTo>
                    <a:pt x="188" y="55"/>
                  </a:lnTo>
                  <a:lnTo>
                    <a:pt x="204" y="110"/>
                  </a:lnTo>
                  <a:lnTo>
                    <a:pt x="220" y="166"/>
                  </a:lnTo>
                  <a:lnTo>
                    <a:pt x="234" y="223"/>
                  </a:lnTo>
                  <a:lnTo>
                    <a:pt x="251" y="278"/>
                  </a:lnTo>
                  <a:lnTo>
                    <a:pt x="269" y="331"/>
                  </a:lnTo>
                  <a:lnTo>
                    <a:pt x="292" y="381"/>
                  </a:lnTo>
                  <a:lnTo>
                    <a:pt x="319" y="427"/>
                  </a:lnTo>
                  <a:lnTo>
                    <a:pt x="349" y="466"/>
                  </a:lnTo>
                  <a:lnTo>
                    <a:pt x="382" y="503"/>
                  </a:lnTo>
                  <a:lnTo>
                    <a:pt x="420" y="537"/>
                  </a:lnTo>
                  <a:lnTo>
                    <a:pt x="460" y="571"/>
                  </a:lnTo>
                  <a:lnTo>
                    <a:pt x="502" y="603"/>
                  </a:lnTo>
                  <a:lnTo>
                    <a:pt x="544" y="635"/>
                  </a:lnTo>
                  <a:lnTo>
                    <a:pt x="587" y="668"/>
                  </a:lnTo>
                  <a:lnTo>
                    <a:pt x="628" y="700"/>
                  </a:lnTo>
                  <a:lnTo>
                    <a:pt x="667" y="734"/>
                  </a:lnTo>
                  <a:lnTo>
                    <a:pt x="703" y="771"/>
                  </a:lnTo>
                  <a:lnTo>
                    <a:pt x="736" y="808"/>
                  </a:lnTo>
                  <a:lnTo>
                    <a:pt x="763" y="848"/>
                  </a:lnTo>
                  <a:lnTo>
                    <a:pt x="786" y="893"/>
                  </a:lnTo>
                  <a:lnTo>
                    <a:pt x="800" y="937"/>
                  </a:lnTo>
                  <a:lnTo>
                    <a:pt x="809" y="986"/>
                  </a:lnTo>
                  <a:lnTo>
                    <a:pt x="813" y="1034"/>
                  </a:lnTo>
                  <a:lnTo>
                    <a:pt x="812" y="1085"/>
                  </a:lnTo>
                  <a:lnTo>
                    <a:pt x="808" y="1136"/>
                  </a:lnTo>
                  <a:lnTo>
                    <a:pt x="803" y="1189"/>
                  </a:lnTo>
                  <a:lnTo>
                    <a:pt x="796" y="1242"/>
                  </a:lnTo>
                  <a:lnTo>
                    <a:pt x="788" y="1295"/>
                  </a:lnTo>
                  <a:lnTo>
                    <a:pt x="782" y="1348"/>
                  </a:lnTo>
                  <a:lnTo>
                    <a:pt x="778" y="1401"/>
                  </a:lnTo>
                  <a:lnTo>
                    <a:pt x="775" y="1452"/>
                  </a:lnTo>
                  <a:lnTo>
                    <a:pt x="778" y="1502"/>
                  </a:lnTo>
                  <a:lnTo>
                    <a:pt x="784" y="1551"/>
                  </a:lnTo>
                  <a:lnTo>
                    <a:pt x="797" y="1602"/>
                  </a:lnTo>
                  <a:lnTo>
                    <a:pt x="817" y="1652"/>
                  </a:lnTo>
                  <a:lnTo>
                    <a:pt x="841" y="1702"/>
                  </a:lnTo>
                  <a:lnTo>
                    <a:pt x="868" y="1752"/>
                  </a:lnTo>
                  <a:lnTo>
                    <a:pt x="896" y="1801"/>
                  </a:lnTo>
                  <a:lnTo>
                    <a:pt x="926" y="1851"/>
                  </a:lnTo>
                  <a:lnTo>
                    <a:pt x="953" y="1901"/>
                  </a:lnTo>
                  <a:lnTo>
                    <a:pt x="980" y="1952"/>
                  </a:lnTo>
                  <a:lnTo>
                    <a:pt x="1003" y="2003"/>
                  </a:lnTo>
                  <a:lnTo>
                    <a:pt x="1021" y="2054"/>
                  </a:lnTo>
                  <a:lnTo>
                    <a:pt x="1031" y="2106"/>
                  </a:lnTo>
                  <a:lnTo>
                    <a:pt x="1037" y="2160"/>
                  </a:lnTo>
                  <a:lnTo>
                    <a:pt x="1031" y="2214"/>
                  </a:lnTo>
                  <a:lnTo>
                    <a:pt x="1021" y="2266"/>
                  </a:lnTo>
                  <a:lnTo>
                    <a:pt x="1003" y="2317"/>
                  </a:lnTo>
                  <a:lnTo>
                    <a:pt x="980" y="2368"/>
                  </a:lnTo>
                  <a:lnTo>
                    <a:pt x="953" y="2419"/>
                  </a:lnTo>
                  <a:lnTo>
                    <a:pt x="926" y="2469"/>
                  </a:lnTo>
                  <a:lnTo>
                    <a:pt x="896" y="2519"/>
                  </a:lnTo>
                  <a:lnTo>
                    <a:pt x="868" y="2568"/>
                  </a:lnTo>
                  <a:lnTo>
                    <a:pt x="841" y="2618"/>
                  </a:lnTo>
                  <a:lnTo>
                    <a:pt x="817" y="2668"/>
                  </a:lnTo>
                  <a:lnTo>
                    <a:pt x="797" y="2718"/>
                  </a:lnTo>
                  <a:lnTo>
                    <a:pt x="784" y="2769"/>
                  </a:lnTo>
                  <a:lnTo>
                    <a:pt x="778" y="2818"/>
                  </a:lnTo>
                  <a:lnTo>
                    <a:pt x="775" y="2868"/>
                  </a:lnTo>
                  <a:lnTo>
                    <a:pt x="778" y="2919"/>
                  </a:lnTo>
                  <a:lnTo>
                    <a:pt x="782" y="2972"/>
                  </a:lnTo>
                  <a:lnTo>
                    <a:pt x="788" y="3025"/>
                  </a:lnTo>
                  <a:lnTo>
                    <a:pt x="796" y="3078"/>
                  </a:lnTo>
                  <a:lnTo>
                    <a:pt x="803" y="3131"/>
                  </a:lnTo>
                  <a:lnTo>
                    <a:pt x="808" y="3184"/>
                  </a:lnTo>
                  <a:lnTo>
                    <a:pt x="812" y="3235"/>
                  </a:lnTo>
                  <a:lnTo>
                    <a:pt x="813" y="3286"/>
                  </a:lnTo>
                  <a:lnTo>
                    <a:pt x="809" y="3334"/>
                  </a:lnTo>
                  <a:lnTo>
                    <a:pt x="800" y="3383"/>
                  </a:lnTo>
                  <a:lnTo>
                    <a:pt x="786" y="3427"/>
                  </a:lnTo>
                  <a:lnTo>
                    <a:pt x="763" y="3472"/>
                  </a:lnTo>
                  <a:lnTo>
                    <a:pt x="736" y="3512"/>
                  </a:lnTo>
                  <a:lnTo>
                    <a:pt x="703" y="3549"/>
                  </a:lnTo>
                  <a:lnTo>
                    <a:pt x="667" y="3586"/>
                  </a:lnTo>
                  <a:lnTo>
                    <a:pt x="628" y="3620"/>
                  </a:lnTo>
                  <a:lnTo>
                    <a:pt x="587" y="3652"/>
                  </a:lnTo>
                  <a:lnTo>
                    <a:pt x="544" y="3685"/>
                  </a:lnTo>
                  <a:lnTo>
                    <a:pt x="502" y="3717"/>
                  </a:lnTo>
                  <a:lnTo>
                    <a:pt x="460" y="3749"/>
                  </a:lnTo>
                  <a:lnTo>
                    <a:pt x="420" y="3783"/>
                  </a:lnTo>
                  <a:lnTo>
                    <a:pt x="382" y="3817"/>
                  </a:lnTo>
                  <a:lnTo>
                    <a:pt x="349" y="3854"/>
                  </a:lnTo>
                  <a:lnTo>
                    <a:pt x="319" y="3893"/>
                  </a:lnTo>
                  <a:lnTo>
                    <a:pt x="292" y="3939"/>
                  </a:lnTo>
                  <a:lnTo>
                    <a:pt x="269" y="3989"/>
                  </a:lnTo>
                  <a:lnTo>
                    <a:pt x="251" y="4042"/>
                  </a:lnTo>
                  <a:lnTo>
                    <a:pt x="234" y="4097"/>
                  </a:lnTo>
                  <a:lnTo>
                    <a:pt x="220" y="4154"/>
                  </a:lnTo>
                  <a:lnTo>
                    <a:pt x="204" y="4210"/>
                  </a:lnTo>
                  <a:lnTo>
                    <a:pt x="188" y="4265"/>
                  </a:lnTo>
                  <a:lnTo>
                    <a:pt x="171" y="4320"/>
                  </a:lnTo>
                  <a:lnTo>
                    <a:pt x="0" y="4320"/>
                  </a:lnTo>
                  <a:lnTo>
                    <a:pt x="17" y="4278"/>
                  </a:lnTo>
                  <a:lnTo>
                    <a:pt x="33" y="4232"/>
                  </a:lnTo>
                  <a:lnTo>
                    <a:pt x="46" y="4183"/>
                  </a:lnTo>
                  <a:lnTo>
                    <a:pt x="60" y="4131"/>
                  </a:lnTo>
                  <a:lnTo>
                    <a:pt x="75" y="4075"/>
                  </a:lnTo>
                  <a:lnTo>
                    <a:pt x="90" y="4019"/>
                  </a:lnTo>
                  <a:lnTo>
                    <a:pt x="109" y="3964"/>
                  </a:lnTo>
                  <a:lnTo>
                    <a:pt x="129" y="3909"/>
                  </a:lnTo>
                  <a:lnTo>
                    <a:pt x="156" y="3855"/>
                  </a:lnTo>
                  <a:lnTo>
                    <a:pt x="186" y="3804"/>
                  </a:lnTo>
                  <a:lnTo>
                    <a:pt x="222" y="3756"/>
                  </a:lnTo>
                  <a:lnTo>
                    <a:pt x="261" y="3713"/>
                  </a:lnTo>
                  <a:lnTo>
                    <a:pt x="303" y="3672"/>
                  </a:lnTo>
                  <a:lnTo>
                    <a:pt x="348" y="3634"/>
                  </a:lnTo>
                  <a:lnTo>
                    <a:pt x="392" y="3599"/>
                  </a:lnTo>
                  <a:lnTo>
                    <a:pt x="438" y="3565"/>
                  </a:lnTo>
                  <a:lnTo>
                    <a:pt x="482" y="3531"/>
                  </a:lnTo>
                  <a:lnTo>
                    <a:pt x="523" y="3499"/>
                  </a:lnTo>
                  <a:lnTo>
                    <a:pt x="561" y="3466"/>
                  </a:lnTo>
                  <a:lnTo>
                    <a:pt x="594" y="3434"/>
                  </a:lnTo>
                  <a:lnTo>
                    <a:pt x="620" y="3400"/>
                  </a:lnTo>
                  <a:lnTo>
                    <a:pt x="638" y="3367"/>
                  </a:lnTo>
                  <a:lnTo>
                    <a:pt x="647" y="3336"/>
                  </a:lnTo>
                  <a:lnTo>
                    <a:pt x="652" y="3302"/>
                  </a:lnTo>
                  <a:lnTo>
                    <a:pt x="654" y="3265"/>
                  </a:lnTo>
                  <a:lnTo>
                    <a:pt x="651" y="3224"/>
                  </a:lnTo>
                  <a:lnTo>
                    <a:pt x="647" y="3181"/>
                  </a:lnTo>
                  <a:lnTo>
                    <a:pt x="642" y="3137"/>
                  </a:lnTo>
                  <a:lnTo>
                    <a:pt x="637" y="3091"/>
                  </a:lnTo>
                  <a:lnTo>
                    <a:pt x="626" y="3021"/>
                  </a:lnTo>
                  <a:lnTo>
                    <a:pt x="620" y="2952"/>
                  </a:lnTo>
                  <a:lnTo>
                    <a:pt x="616" y="2881"/>
                  </a:lnTo>
                  <a:lnTo>
                    <a:pt x="618" y="2809"/>
                  </a:lnTo>
                  <a:lnTo>
                    <a:pt x="628" y="2737"/>
                  </a:lnTo>
                  <a:lnTo>
                    <a:pt x="642" y="2681"/>
                  </a:lnTo>
                  <a:lnTo>
                    <a:pt x="661" y="2626"/>
                  </a:lnTo>
                  <a:lnTo>
                    <a:pt x="685" y="2574"/>
                  </a:lnTo>
                  <a:lnTo>
                    <a:pt x="711" y="2521"/>
                  </a:lnTo>
                  <a:lnTo>
                    <a:pt x="739" y="2472"/>
                  </a:lnTo>
                  <a:lnTo>
                    <a:pt x="767" y="2423"/>
                  </a:lnTo>
                  <a:lnTo>
                    <a:pt x="791" y="2381"/>
                  </a:lnTo>
                  <a:lnTo>
                    <a:pt x="813" y="2342"/>
                  </a:lnTo>
                  <a:lnTo>
                    <a:pt x="834" y="2303"/>
                  </a:lnTo>
                  <a:lnTo>
                    <a:pt x="851" y="2265"/>
                  </a:lnTo>
                  <a:lnTo>
                    <a:pt x="864" y="2228"/>
                  </a:lnTo>
                  <a:lnTo>
                    <a:pt x="873" y="2194"/>
                  </a:lnTo>
                  <a:lnTo>
                    <a:pt x="876" y="2160"/>
                  </a:lnTo>
                  <a:lnTo>
                    <a:pt x="873" y="2126"/>
                  </a:lnTo>
                  <a:lnTo>
                    <a:pt x="864" y="2092"/>
                  </a:lnTo>
                  <a:lnTo>
                    <a:pt x="851" y="2055"/>
                  </a:lnTo>
                  <a:lnTo>
                    <a:pt x="834" y="2017"/>
                  </a:lnTo>
                  <a:lnTo>
                    <a:pt x="813" y="1978"/>
                  </a:lnTo>
                  <a:lnTo>
                    <a:pt x="791" y="1939"/>
                  </a:lnTo>
                  <a:lnTo>
                    <a:pt x="767" y="1897"/>
                  </a:lnTo>
                  <a:lnTo>
                    <a:pt x="739" y="1848"/>
                  </a:lnTo>
                  <a:lnTo>
                    <a:pt x="711" y="1799"/>
                  </a:lnTo>
                  <a:lnTo>
                    <a:pt x="685" y="1746"/>
                  </a:lnTo>
                  <a:lnTo>
                    <a:pt x="661" y="1694"/>
                  </a:lnTo>
                  <a:lnTo>
                    <a:pt x="642" y="1639"/>
                  </a:lnTo>
                  <a:lnTo>
                    <a:pt x="628" y="1583"/>
                  </a:lnTo>
                  <a:lnTo>
                    <a:pt x="618" y="1511"/>
                  </a:lnTo>
                  <a:lnTo>
                    <a:pt x="616" y="1439"/>
                  </a:lnTo>
                  <a:lnTo>
                    <a:pt x="620" y="1368"/>
                  </a:lnTo>
                  <a:lnTo>
                    <a:pt x="626" y="1299"/>
                  </a:lnTo>
                  <a:lnTo>
                    <a:pt x="637" y="1229"/>
                  </a:lnTo>
                  <a:lnTo>
                    <a:pt x="642" y="1183"/>
                  </a:lnTo>
                  <a:lnTo>
                    <a:pt x="647" y="1139"/>
                  </a:lnTo>
                  <a:lnTo>
                    <a:pt x="651" y="1096"/>
                  </a:lnTo>
                  <a:lnTo>
                    <a:pt x="654" y="1055"/>
                  </a:lnTo>
                  <a:lnTo>
                    <a:pt x="652" y="1018"/>
                  </a:lnTo>
                  <a:lnTo>
                    <a:pt x="647" y="984"/>
                  </a:lnTo>
                  <a:lnTo>
                    <a:pt x="638" y="953"/>
                  </a:lnTo>
                  <a:lnTo>
                    <a:pt x="620" y="920"/>
                  </a:lnTo>
                  <a:lnTo>
                    <a:pt x="594" y="886"/>
                  </a:lnTo>
                  <a:lnTo>
                    <a:pt x="561" y="854"/>
                  </a:lnTo>
                  <a:lnTo>
                    <a:pt x="523" y="822"/>
                  </a:lnTo>
                  <a:lnTo>
                    <a:pt x="482" y="789"/>
                  </a:lnTo>
                  <a:lnTo>
                    <a:pt x="438" y="755"/>
                  </a:lnTo>
                  <a:lnTo>
                    <a:pt x="392" y="721"/>
                  </a:lnTo>
                  <a:lnTo>
                    <a:pt x="348" y="686"/>
                  </a:lnTo>
                  <a:lnTo>
                    <a:pt x="303" y="648"/>
                  </a:lnTo>
                  <a:lnTo>
                    <a:pt x="261" y="607"/>
                  </a:lnTo>
                  <a:lnTo>
                    <a:pt x="222" y="564"/>
                  </a:lnTo>
                  <a:lnTo>
                    <a:pt x="186" y="516"/>
                  </a:lnTo>
                  <a:lnTo>
                    <a:pt x="156" y="465"/>
                  </a:lnTo>
                  <a:lnTo>
                    <a:pt x="129" y="411"/>
                  </a:lnTo>
                  <a:lnTo>
                    <a:pt x="109" y="356"/>
                  </a:lnTo>
                  <a:lnTo>
                    <a:pt x="90" y="301"/>
                  </a:lnTo>
                  <a:lnTo>
                    <a:pt x="75" y="245"/>
                  </a:lnTo>
                  <a:lnTo>
                    <a:pt x="60" y="189"/>
                  </a:lnTo>
                  <a:lnTo>
                    <a:pt x="46" y="137"/>
                  </a:lnTo>
                  <a:lnTo>
                    <a:pt x="33" y="88"/>
                  </a:lnTo>
                  <a:lnTo>
                    <a:pt x="17" y="42"/>
                  </a:lnTo>
                  <a:lnTo>
                    <a:pt x="0" y="0"/>
                  </a:lnTo>
                  <a:lnTo>
                    <a:pt x="0" y="0"/>
                  </a:lnTo>
                  <a:close/>
                </a:path>
              </a:pathLst>
            </a:custGeom>
            <a:solidFill>
              <a:schemeClr val="accent1"/>
            </a:solidFill>
            <a:ln w="0">
              <a:noFill/>
              <a:prstDash val="solid"/>
              <a:round/>
              <a:headEnd/>
              <a:tailEnd/>
            </a:ln>
          </p:spPr>
        </p:sp>
      </p:grpSp>
    </p:spTree>
    <p:extLst>
      <p:ext uri="{BB962C8B-B14F-4D97-AF65-F5344CB8AC3E}">
        <p14:creationId xmlns:p14="http://schemas.microsoft.com/office/powerpoint/2010/main" val="1684650271"/>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sz="half" idx="1"/>
          </p:nvPr>
        </p:nvSpPr>
        <p:spPr>
          <a:xfrm>
            <a:off x="1257300" y="2286000"/>
            <a:ext cx="4800600" cy="3619500"/>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Content Placeholder 3"/>
          <p:cNvSpPr>
            <a:spLocks noGrp="1"/>
          </p:cNvSpPr>
          <p:nvPr>
            <p:ph sz="half" idx="2"/>
          </p:nvPr>
        </p:nvSpPr>
        <p:spPr>
          <a:xfrm>
            <a:off x="6647796" y="2286000"/>
            <a:ext cx="4800600" cy="3619500"/>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Date Placeholder 4"/>
          <p:cNvSpPr>
            <a:spLocks noGrp="1"/>
          </p:cNvSpPr>
          <p:nvPr>
            <p:ph type="dt" sz="half" idx="10"/>
          </p:nvPr>
        </p:nvSpPr>
        <p:spPr/>
        <p:txBody>
          <a:bodyPr/>
          <a:lstStyle/>
          <a:p>
            <a:fld id="{A75D6334-7821-4FE7-9431-503F1D7B022F}" type="datetimeFigureOut">
              <a:rPr lang="ru-RU" smtClean="0"/>
              <a:t>22.11.2024</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0D7F9F65-D7B6-4DC8-ADF3-89FD40E6DE65}" type="slidenum">
              <a:rPr lang="ru-RU" smtClean="0"/>
              <a:t>‹#›</a:t>
            </a:fld>
            <a:endParaRPr lang="ru-RU"/>
          </a:p>
        </p:txBody>
      </p:sp>
    </p:spTree>
    <p:extLst>
      <p:ext uri="{BB962C8B-B14F-4D97-AF65-F5344CB8AC3E}">
        <p14:creationId xmlns:p14="http://schemas.microsoft.com/office/powerpoint/2010/main" val="115983047"/>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1252728" y="381000"/>
            <a:ext cx="10172700" cy="1493517"/>
          </a:xfrm>
        </p:spPr>
        <p:txBody>
          <a:bodyPr/>
          <a:lstStyle/>
          <a:p>
            <a:r>
              <a:rPr lang="ru-RU"/>
              <a:t>Образец заголовка</a:t>
            </a:r>
            <a:endParaRPr lang="en-US" dirty="0"/>
          </a:p>
        </p:txBody>
      </p:sp>
      <p:sp>
        <p:nvSpPr>
          <p:cNvPr id="3" name="Text Placeholder 2"/>
          <p:cNvSpPr>
            <a:spLocks noGrp="1"/>
          </p:cNvSpPr>
          <p:nvPr>
            <p:ph type="body" idx="1"/>
          </p:nvPr>
        </p:nvSpPr>
        <p:spPr>
          <a:xfrm>
            <a:off x="1251678"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1257300" y="2909102"/>
            <a:ext cx="4800600" cy="299639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Text Placeholder 4"/>
          <p:cNvSpPr>
            <a:spLocks noGrp="1"/>
          </p:cNvSpPr>
          <p:nvPr>
            <p:ph type="body" sz="quarter" idx="3"/>
          </p:nvPr>
        </p:nvSpPr>
        <p:spPr>
          <a:xfrm>
            <a:off x="6633864"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6633864" y="2909102"/>
            <a:ext cx="4800600" cy="299639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6"/>
          <p:cNvSpPr>
            <a:spLocks noGrp="1"/>
          </p:cNvSpPr>
          <p:nvPr>
            <p:ph type="dt" sz="half" idx="10"/>
          </p:nvPr>
        </p:nvSpPr>
        <p:spPr/>
        <p:txBody>
          <a:bodyPr/>
          <a:lstStyle/>
          <a:p>
            <a:fld id="{A75D6334-7821-4FE7-9431-503F1D7B022F}" type="datetimeFigureOut">
              <a:rPr lang="ru-RU" smtClean="0"/>
              <a:t>22.11.2024</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0D7F9F65-D7B6-4DC8-ADF3-89FD40E6DE65}" type="slidenum">
              <a:rPr lang="ru-RU" smtClean="0"/>
              <a:t>‹#›</a:t>
            </a:fld>
            <a:endParaRPr lang="ru-RU"/>
          </a:p>
        </p:txBody>
      </p:sp>
    </p:spTree>
    <p:extLst>
      <p:ext uri="{BB962C8B-B14F-4D97-AF65-F5344CB8AC3E}">
        <p14:creationId xmlns:p14="http://schemas.microsoft.com/office/powerpoint/2010/main" val="2379899911"/>
      </p:ext>
    </p:extLst>
  </p:cSld>
  <p:clrMapOvr>
    <a:masterClrMapping/>
  </p:clrMapOvr>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Date Placeholder 2"/>
          <p:cNvSpPr>
            <a:spLocks noGrp="1"/>
          </p:cNvSpPr>
          <p:nvPr>
            <p:ph type="dt" sz="half" idx="10"/>
          </p:nvPr>
        </p:nvSpPr>
        <p:spPr/>
        <p:txBody>
          <a:bodyPr/>
          <a:lstStyle/>
          <a:p>
            <a:fld id="{A75D6334-7821-4FE7-9431-503F1D7B022F}" type="datetimeFigureOut">
              <a:rPr lang="ru-RU" smtClean="0"/>
              <a:t>22.11.2024</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0D7F9F65-D7B6-4DC8-ADF3-89FD40E6DE65}" type="slidenum">
              <a:rPr lang="ru-RU" smtClean="0"/>
              <a:t>‹#›</a:t>
            </a:fld>
            <a:endParaRPr lang="ru-RU"/>
          </a:p>
        </p:txBody>
      </p:sp>
    </p:spTree>
    <p:extLst>
      <p:ext uri="{BB962C8B-B14F-4D97-AF65-F5344CB8AC3E}">
        <p14:creationId xmlns:p14="http://schemas.microsoft.com/office/powerpoint/2010/main" val="11779536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75D6334-7821-4FE7-9431-503F1D7B022F}" type="datetimeFigureOut">
              <a:rPr lang="ru-RU" smtClean="0"/>
              <a:t>22.11.2024</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0D7F9F65-D7B6-4DC8-ADF3-89FD40E6DE65}" type="slidenum">
              <a:rPr lang="ru-RU" smtClean="0"/>
              <a:t>‹#›</a:t>
            </a:fld>
            <a:endParaRPr lang="ru-RU"/>
          </a:p>
        </p:txBody>
      </p:sp>
    </p:spTree>
    <p:extLst>
      <p:ext uri="{BB962C8B-B14F-4D97-AF65-F5344CB8AC3E}">
        <p14:creationId xmlns:p14="http://schemas.microsoft.com/office/powerpoint/2010/main" val="22854111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17"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2" name="Title 1"/>
          <p:cNvSpPr>
            <a:spLocks noGrp="1"/>
          </p:cNvSpPr>
          <p:nvPr>
            <p:ph type="title"/>
          </p:nvPr>
        </p:nvSpPr>
        <p:spPr>
          <a:xfrm>
            <a:off x="8337884" y="457199"/>
            <a:ext cx="3092115" cy="1196671"/>
          </a:xfrm>
        </p:spPr>
        <p:txBody>
          <a:bodyPr anchor="b">
            <a:normAutofit/>
          </a:bodyPr>
          <a:lstStyle>
            <a:lvl1pPr>
              <a:lnSpc>
                <a:spcPct val="100000"/>
              </a:lnSpc>
              <a:defRPr sz="1900" b="1" i="0" cap="all" spc="300" baseline="0">
                <a:solidFill>
                  <a:schemeClr val="accent1"/>
                </a:solidFill>
                <a:latin typeface="+mn-lt"/>
              </a:defRPr>
            </a:lvl1pPr>
          </a:lstStyle>
          <a:p>
            <a:r>
              <a:rPr lang="ru-RU"/>
              <a:t>Образец заголовка</a:t>
            </a:r>
            <a:endParaRPr lang="en-US" dirty="0"/>
          </a:p>
        </p:txBody>
      </p:sp>
      <p:sp>
        <p:nvSpPr>
          <p:cNvPr id="3" name="Content Placeholder 2"/>
          <p:cNvSpPr>
            <a:spLocks noGrp="1"/>
          </p:cNvSpPr>
          <p:nvPr>
            <p:ph idx="1"/>
          </p:nvPr>
        </p:nvSpPr>
        <p:spPr>
          <a:xfrm>
            <a:off x="765051" y="920377"/>
            <a:ext cx="6158418" cy="498512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a:xfrm>
            <a:off x="8337885" y="1741336"/>
            <a:ext cx="3092115"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a:xfrm>
            <a:off x="765051" y="6375679"/>
            <a:ext cx="1233355" cy="348462"/>
          </a:xfrm>
        </p:spPr>
        <p:txBody>
          <a:bodyPr/>
          <a:lstStyle/>
          <a:p>
            <a:fld id="{A75D6334-7821-4FE7-9431-503F1D7B022F}" type="datetimeFigureOut">
              <a:rPr lang="ru-RU" smtClean="0"/>
              <a:t>22.11.2024</a:t>
            </a:fld>
            <a:endParaRPr lang="ru-RU"/>
          </a:p>
        </p:txBody>
      </p:sp>
      <p:sp>
        <p:nvSpPr>
          <p:cNvPr id="6" name="Footer Placeholder 5"/>
          <p:cNvSpPr>
            <a:spLocks noGrp="1"/>
          </p:cNvSpPr>
          <p:nvPr>
            <p:ph type="ftr" sz="quarter" idx="11"/>
          </p:nvPr>
        </p:nvSpPr>
        <p:spPr>
          <a:xfrm>
            <a:off x="2103620" y="6375679"/>
            <a:ext cx="3482179" cy="345796"/>
          </a:xfrm>
        </p:spPr>
        <p:txBody>
          <a:bodyPr/>
          <a:lstStyle/>
          <a:p>
            <a:endParaRPr lang="ru-RU"/>
          </a:p>
        </p:txBody>
      </p:sp>
      <p:sp>
        <p:nvSpPr>
          <p:cNvPr id="7" name="Slide Number Placeholder 6"/>
          <p:cNvSpPr>
            <a:spLocks noGrp="1"/>
          </p:cNvSpPr>
          <p:nvPr>
            <p:ph type="sldNum" sz="quarter" idx="12"/>
          </p:nvPr>
        </p:nvSpPr>
        <p:spPr>
          <a:xfrm>
            <a:off x="5691014" y="6375679"/>
            <a:ext cx="1232456" cy="345796"/>
          </a:xfrm>
        </p:spPr>
        <p:txBody>
          <a:bodyPr/>
          <a:lstStyle/>
          <a:p>
            <a:fld id="{0D7F9F65-D7B6-4DC8-ADF3-89FD40E6DE65}" type="slidenum">
              <a:rPr lang="ru-RU" smtClean="0"/>
              <a:t>‹#›</a:t>
            </a:fld>
            <a:endParaRPr lang="ru-RU"/>
          </a:p>
        </p:txBody>
      </p:sp>
      <p:sp>
        <p:nvSpPr>
          <p:cNvPr id="8" name="Rectangle 7"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976348598"/>
      </p:ext>
    </p:extLst>
  </p:cSld>
  <p:clrMapOvr>
    <a:masterClrMapping/>
  </p:clrMapOvr>
  <p:extLst>
    <p:ext uri="{DCECCB84-F9BA-43D5-87BE-67443E8EF086}">
      <p15:sldGuideLst xmlns:p15="http://schemas.microsoft.com/office/powerpoint/2012/main">
        <p15:guide id="1" orient="horz" pos="696">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3" name="Picture Placeholder 2"/>
          <p:cNvSpPr>
            <a:spLocks noGrp="1" noChangeAspect="1"/>
          </p:cNvSpPr>
          <p:nvPr>
            <p:ph type="pic" idx="1"/>
          </p:nvPr>
        </p:nvSpPr>
        <p:spPr>
          <a:xfrm>
            <a:off x="283464" y="0"/>
            <a:ext cx="7355585" cy="6857999"/>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a:t>Вставка рисунка</a:t>
            </a:r>
            <a:endParaRPr lang="en-US" dirty="0"/>
          </a:p>
        </p:txBody>
      </p:sp>
      <p:sp>
        <p:nvSpPr>
          <p:cNvPr id="11"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12" name="Rectangle 11"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337883" y="457200"/>
            <a:ext cx="3092117" cy="1196670"/>
          </a:xfrm>
        </p:spPr>
        <p:txBody>
          <a:bodyPr anchor="b">
            <a:normAutofit/>
          </a:bodyPr>
          <a:lstStyle>
            <a:lvl1pPr>
              <a:lnSpc>
                <a:spcPct val="100000"/>
              </a:lnSpc>
              <a:defRPr sz="1900" b="1" i="0" spc="300" baseline="0">
                <a:solidFill>
                  <a:schemeClr val="accent1"/>
                </a:solidFill>
                <a:latin typeface="+mn-lt"/>
              </a:defRPr>
            </a:lvl1pPr>
          </a:lstStyle>
          <a:p>
            <a:r>
              <a:rPr lang="ru-RU"/>
              <a:t>Образец заголовка</a:t>
            </a:r>
            <a:endParaRPr lang="en-US" dirty="0"/>
          </a:p>
        </p:txBody>
      </p:sp>
      <p:sp>
        <p:nvSpPr>
          <p:cNvPr id="4" name="Text Placeholder 3"/>
          <p:cNvSpPr>
            <a:spLocks noGrp="1"/>
          </p:cNvSpPr>
          <p:nvPr>
            <p:ph type="body" sz="half" idx="2"/>
          </p:nvPr>
        </p:nvSpPr>
        <p:spPr>
          <a:xfrm>
            <a:off x="8337883" y="1741336"/>
            <a:ext cx="3092117"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a:xfrm>
            <a:off x="765950" y="6375679"/>
            <a:ext cx="1232456" cy="348462"/>
          </a:xfrm>
        </p:spPr>
        <p:txBody>
          <a:bodyPr/>
          <a:lstStyle/>
          <a:p>
            <a:fld id="{A75D6334-7821-4FE7-9431-503F1D7B022F}" type="datetimeFigureOut">
              <a:rPr lang="ru-RU" smtClean="0"/>
              <a:t>22.11.2024</a:t>
            </a:fld>
            <a:endParaRPr lang="ru-RU"/>
          </a:p>
        </p:txBody>
      </p:sp>
      <p:sp>
        <p:nvSpPr>
          <p:cNvPr id="6" name="Footer Placeholder 5"/>
          <p:cNvSpPr>
            <a:spLocks noGrp="1"/>
          </p:cNvSpPr>
          <p:nvPr>
            <p:ph type="ftr" sz="quarter" idx="11"/>
          </p:nvPr>
        </p:nvSpPr>
        <p:spPr>
          <a:xfrm>
            <a:off x="2103621" y="6375679"/>
            <a:ext cx="3482178" cy="345796"/>
          </a:xfrm>
        </p:spPr>
        <p:txBody>
          <a:bodyPr/>
          <a:lstStyle/>
          <a:p>
            <a:endParaRPr lang="ru-RU"/>
          </a:p>
        </p:txBody>
      </p:sp>
      <p:sp>
        <p:nvSpPr>
          <p:cNvPr id="7" name="Slide Number Placeholder 6"/>
          <p:cNvSpPr>
            <a:spLocks noGrp="1"/>
          </p:cNvSpPr>
          <p:nvPr>
            <p:ph type="sldNum" sz="quarter" idx="12"/>
          </p:nvPr>
        </p:nvSpPr>
        <p:spPr>
          <a:xfrm>
            <a:off x="5687568" y="6375679"/>
            <a:ext cx="1234440" cy="345796"/>
          </a:xfrm>
        </p:spPr>
        <p:txBody>
          <a:bodyPr/>
          <a:lstStyle/>
          <a:p>
            <a:fld id="{0D7F9F65-D7B6-4DC8-ADF3-89FD40E6DE65}" type="slidenum">
              <a:rPr lang="ru-RU" smtClean="0"/>
              <a:t>‹#›</a:t>
            </a:fld>
            <a:endParaRPr lang="ru-RU"/>
          </a:p>
        </p:txBody>
      </p:sp>
    </p:spTree>
    <p:extLst>
      <p:ext uri="{BB962C8B-B14F-4D97-AF65-F5344CB8AC3E}">
        <p14:creationId xmlns:p14="http://schemas.microsoft.com/office/powerpoint/2010/main" val="17238954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251678" y="382385"/>
            <a:ext cx="10178322" cy="1492132"/>
          </a:xfrm>
          <a:prstGeom prst="rect">
            <a:avLst/>
          </a:prstGeom>
        </p:spPr>
        <p:txBody>
          <a:bodyPr vert="horz" lIns="91440" tIns="45720" rIns="91440" bIns="45720" rtlCol="0" anchor="t">
            <a:normAutofit/>
          </a:bodyPr>
          <a:lstStyle/>
          <a:p>
            <a:r>
              <a:rPr lang="ru-RU"/>
              <a:t>Образец заголовка</a:t>
            </a:r>
            <a:endParaRPr lang="en-US" dirty="0"/>
          </a:p>
        </p:txBody>
      </p:sp>
      <p:sp>
        <p:nvSpPr>
          <p:cNvPr id="3" name="Text Placeholder 2"/>
          <p:cNvSpPr>
            <a:spLocks noGrp="1"/>
          </p:cNvSpPr>
          <p:nvPr>
            <p:ph type="body" idx="1"/>
          </p:nvPr>
        </p:nvSpPr>
        <p:spPr>
          <a:xfrm>
            <a:off x="1251678" y="2286001"/>
            <a:ext cx="10178322" cy="3593591"/>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2"/>
          </p:nvPr>
        </p:nvSpPr>
        <p:spPr>
          <a:xfrm>
            <a:off x="1251678" y="6375679"/>
            <a:ext cx="2329722" cy="348462"/>
          </a:xfrm>
          <a:prstGeom prst="rect">
            <a:avLst/>
          </a:prstGeom>
        </p:spPr>
        <p:txBody>
          <a:bodyPr vert="horz" lIns="91440" tIns="45720" rIns="91440" bIns="45720" rtlCol="0" anchor="ctr"/>
          <a:lstStyle>
            <a:lvl1pPr algn="l">
              <a:defRPr sz="1200">
                <a:solidFill>
                  <a:schemeClr val="tx1">
                    <a:lumMod val="65000"/>
                    <a:lumOff val="35000"/>
                  </a:schemeClr>
                </a:solidFill>
              </a:defRPr>
            </a:lvl1pPr>
          </a:lstStyle>
          <a:p>
            <a:fld id="{A75D6334-7821-4FE7-9431-503F1D7B022F}" type="datetimeFigureOut">
              <a:rPr lang="ru-RU" smtClean="0"/>
              <a:t>22.11.2024</a:t>
            </a:fld>
            <a:endParaRPr lang="ru-RU"/>
          </a:p>
        </p:txBody>
      </p:sp>
      <p:sp>
        <p:nvSpPr>
          <p:cNvPr id="5" name="Footer Placeholder 4"/>
          <p:cNvSpPr>
            <a:spLocks noGrp="1"/>
          </p:cNvSpPr>
          <p:nvPr>
            <p:ph type="ftr" sz="quarter" idx="3"/>
          </p:nvPr>
        </p:nvSpPr>
        <p:spPr>
          <a:xfrm>
            <a:off x="4038600" y="6375679"/>
            <a:ext cx="4114800" cy="345796"/>
          </a:xfrm>
          <a:prstGeom prst="rect">
            <a:avLst/>
          </a:prstGeom>
        </p:spPr>
        <p:txBody>
          <a:bodyPr vert="horz" lIns="91440" tIns="45720" rIns="91440" bIns="45720" rtlCol="0" anchor="ctr"/>
          <a:lstStyle>
            <a:lvl1pPr algn="ctr">
              <a:defRPr sz="1200">
                <a:solidFill>
                  <a:schemeClr val="tx1">
                    <a:lumMod val="65000"/>
                    <a:lumOff val="35000"/>
                  </a:schemeClr>
                </a:solidFill>
              </a:defRPr>
            </a:lvl1pPr>
          </a:lstStyle>
          <a:p>
            <a:endParaRPr lang="ru-RU"/>
          </a:p>
        </p:txBody>
      </p:sp>
      <p:sp>
        <p:nvSpPr>
          <p:cNvPr id="6" name="Slide Number Placeholder 5"/>
          <p:cNvSpPr>
            <a:spLocks noGrp="1"/>
          </p:cNvSpPr>
          <p:nvPr>
            <p:ph type="sldNum" sz="quarter" idx="4"/>
          </p:nvPr>
        </p:nvSpPr>
        <p:spPr>
          <a:xfrm>
            <a:off x="8610601" y="6375679"/>
            <a:ext cx="2819399" cy="345796"/>
          </a:xfrm>
          <a:prstGeom prst="rect">
            <a:avLst/>
          </a:prstGeom>
        </p:spPr>
        <p:txBody>
          <a:bodyPr vert="horz" lIns="91440" tIns="45720" rIns="91440" bIns="45720" rtlCol="0" anchor="ctr"/>
          <a:lstStyle>
            <a:lvl1pPr algn="r">
              <a:defRPr sz="1200">
                <a:solidFill>
                  <a:schemeClr val="tx1">
                    <a:lumMod val="65000"/>
                    <a:lumOff val="35000"/>
                  </a:schemeClr>
                </a:solidFill>
              </a:defRPr>
            </a:lvl1pPr>
          </a:lstStyle>
          <a:p>
            <a:fld id="{0D7F9F65-D7B6-4DC8-ADF3-89FD40E6DE65}" type="slidenum">
              <a:rPr lang="ru-RU" smtClean="0"/>
              <a:t>‹#›</a:t>
            </a:fld>
            <a:endParaRPr lang="ru-RU"/>
          </a:p>
        </p:txBody>
      </p:sp>
      <p:sp>
        <p:nvSpPr>
          <p:cNvPr id="11" name="Freeform 6" title="Left scallop edge"/>
          <p:cNvSpPr/>
          <p:nvPr/>
        </p:nvSpPr>
        <p:spPr bwMode="auto">
          <a:xfrm>
            <a:off x="0" y="0"/>
            <a:ext cx="885825" cy="6858000"/>
          </a:xfrm>
          <a:custGeom>
            <a:avLst/>
            <a:gdLst/>
            <a:ahLst/>
            <a:cxnLst/>
            <a:rect l="0" t="0" r="r" b="b"/>
            <a:pathLst>
              <a:path w="558" h="4320">
                <a:moveTo>
                  <a:pt x="0" y="0"/>
                </a:moveTo>
                <a:lnTo>
                  <a:pt x="447" y="0"/>
                </a:lnTo>
                <a:lnTo>
                  <a:pt x="448" y="43"/>
                </a:lnTo>
                <a:lnTo>
                  <a:pt x="453" y="81"/>
                </a:lnTo>
                <a:lnTo>
                  <a:pt x="460" y="114"/>
                </a:lnTo>
                <a:lnTo>
                  <a:pt x="469" y="143"/>
                </a:lnTo>
                <a:lnTo>
                  <a:pt x="479" y="169"/>
                </a:lnTo>
                <a:lnTo>
                  <a:pt x="491" y="192"/>
                </a:lnTo>
                <a:lnTo>
                  <a:pt x="503" y="216"/>
                </a:lnTo>
                <a:lnTo>
                  <a:pt x="515" y="240"/>
                </a:lnTo>
                <a:lnTo>
                  <a:pt x="525" y="263"/>
                </a:lnTo>
                <a:lnTo>
                  <a:pt x="535" y="289"/>
                </a:lnTo>
                <a:lnTo>
                  <a:pt x="545" y="318"/>
                </a:lnTo>
                <a:lnTo>
                  <a:pt x="552" y="351"/>
                </a:lnTo>
                <a:lnTo>
                  <a:pt x="556" y="389"/>
                </a:lnTo>
                <a:lnTo>
                  <a:pt x="558" y="432"/>
                </a:lnTo>
                <a:lnTo>
                  <a:pt x="556" y="475"/>
                </a:lnTo>
                <a:lnTo>
                  <a:pt x="552" y="513"/>
                </a:lnTo>
                <a:lnTo>
                  <a:pt x="545" y="546"/>
                </a:lnTo>
                <a:lnTo>
                  <a:pt x="535" y="575"/>
                </a:lnTo>
                <a:lnTo>
                  <a:pt x="525" y="601"/>
                </a:lnTo>
                <a:lnTo>
                  <a:pt x="515" y="624"/>
                </a:lnTo>
                <a:lnTo>
                  <a:pt x="503" y="648"/>
                </a:lnTo>
                <a:lnTo>
                  <a:pt x="491" y="672"/>
                </a:lnTo>
                <a:lnTo>
                  <a:pt x="479" y="695"/>
                </a:lnTo>
                <a:lnTo>
                  <a:pt x="469" y="721"/>
                </a:lnTo>
                <a:lnTo>
                  <a:pt x="460" y="750"/>
                </a:lnTo>
                <a:lnTo>
                  <a:pt x="453" y="783"/>
                </a:lnTo>
                <a:lnTo>
                  <a:pt x="448" y="821"/>
                </a:lnTo>
                <a:lnTo>
                  <a:pt x="447" y="864"/>
                </a:lnTo>
                <a:lnTo>
                  <a:pt x="448" y="907"/>
                </a:lnTo>
                <a:lnTo>
                  <a:pt x="453" y="945"/>
                </a:lnTo>
                <a:lnTo>
                  <a:pt x="460" y="978"/>
                </a:lnTo>
                <a:lnTo>
                  <a:pt x="469" y="1007"/>
                </a:lnTo>
                <a:lnTo>
                  <a:pt x="479" y="1033"/>
                </a:lnTo>
                <a:lnTo>
                  <a:pt x="491" y="1056"/>
                </a:lnTo>
                <a:lnTo>
                  <a:pt x="503" y="1080"/>
                </a:lnTo>
                <a:lnTo>
                  <a:pt x="515" y="1104"/>
                </a:lnTo>
                <a:lnTo>
                  <a:pt x="525" y="1127"/>
                </a:lnTo>
                <a:lnTo>
                  <a:pt x="535" y="1153"/>
                </a:lnTo>
                <a:lnTo>
                  <a:pt x="545" y="1182"/>
                </a:lnTo>
                <a:lnTo>
                  <a:pt x="552" y="1215"/>
                </a:lnTo>
                <a:lnTo>
                  <a:pt x="556" y="1253"/>
                </a:lnTo>
                <a:lnTo>
                  <a:pt x="558" y="1296"/>
                </a:lnTo>
                <a:lnTo>
                  <a:pt x="556" y="1339"/>
                </a:lnTo>
                <a:lnTo>
                  <a:pt x="552" y="1377"/>
                </a:lnTo>
                <a:lnTo>
                  <a:pt x="545" y="1410"/>
                </a:lnTo>
                <a:lnTo>
                  <a:pt x="535" y="1439"/>
                </a:lnTo>
                <a:lnTo>
                  <a:pt x="525" y="1465"/>
                </a:lnTo>
                <a:lnTo>
                  <a:pt x="515" y="1488"/>
                </a:lnTo>
                <a:lnTo>
                  <a:pt x="503" y="1512"/>
                </a:lnTo>
                <a:lnTo>
                  <a:pt x="491" y="1536"/>
                </a:lnTo>
                <a:lnTo>
                  <a:pt x="479" y="1559"/>
                </a:lnTo>
                <a:lnTo>
                  <a:pt x="469" y="1585"/>
                </a:lnTo>
                <a:lnTo>
                  <a:pt x="460" y="1614"/>
                </a:lnTo>
                <a:lnTo>
                  <a:pt x="453" y="1647"/>
                </a:lnTo>
                <a:lnTo>
                  <a:pt x="448" y="1685"/>
                </a:lnTo>
                <a:lnTo>
                  <a:pt x="447" y="1728"/>
                </a:lnTo>
                <a:lnTo>
                  <a:pt x="448" y="1771"/>
                </a:lnTo>
                <a:lnTo>
                  <a:pt x="453" y="1809"/>
                </a:lnTo>
                <a:lnTo>
                  <a:pt x="460" y="1842"/>
                </a:lnTo>
                <a:lnTo>
                  <a:pt x="469" y="1871"/>
                </a:lnTo>
                <a:lnTo>
                  <a:pt x="479" y="1897"/>
                </a:lnTo>
                <a:lnTo>
                  <a:pt x="491" y="1920"/>
                </a:lnTo>
                <a:lnTo>
                  <a:pt x="503" y="1944"/>
                </a:lnTo>
                <a:lnTo>
                  <a:pt x="515" y="1968"/>
                </a:lnTo>
                <a:lnTo>
                  <a:pt x="525" y="1991"/>
                </a:lnTo>
                <a:lnTo>
                  <a:pt x="535" y="2017"/>
                </a:lnTo>
                <a:lnTo>
                  <a:pt x="545" y="2046"/>
                </a:lnTo>
                <a:lnTo>
                  <a:pt x="552" y="2079"/>
                </a:lnTo>
                <a:lnTo>
                  <a:pt x="556" y="2117"/>
                </a:lnTo>
                <a:lnTo>
                  <a:pt x="558" y="2159"/>
                </a:lnTo>
                <a:lnTo>
                  <a:pt x="556" y="2203"/>
                </a:lnTo>
                <a:lnTo>
                  <a:pt x="552" y="2241"/>
                </a:lnTo>
                <a:lnTo>
                  <a:pt x="545" y="2274"/>
                </a:lnTo>
                <a:lnTo>
                  <a:pt x="535" y="2303"/>
                </a:lnTo>
                <a:lnTo>
                  <a:pt x="525" y="2329"/>
                </a:lnTo>
                <a:lnTo>
                  <a:pt x="515" y="2352"/>
                </a:lnTo>
                <a:lnTo>
                  <a:pt x="503" y="2376"/>
                </a:lnTo>
                <a:lnTo>
                  <a:pt x="491" y="2400"/>
                </a:lnTo>
                <a:lnTo>
                  <a:pt x="479" y="2423"/>
                </a:lnTo>
                <a:lnTo>
                  <a:pt x="469" y="2449"/>
                </a:lnTo>
                <a:lnTo>
                  <a:pt x="460" y="2478"/>
                </a:lnTo>
                <a:lnTo>
                  <a:pt x="453" y="2511"/>
                </a:lnTo>
                <a:lnTo>
                  <a:pt x="448" y="2549"/>
                </a:lnTo>
                <a:lnTo>
                  <a:pt x="447" y="2592"/>
                </a:lnTo>
                <a:lnTo>
                  <a:pt x="448" y="2635"/>
                </a:lnTo>
                <a:lnTo>
                  <a:pt x="453" y="2673"/>
                </a:lnTo>
                <a:lnTo>
                  <a:pt x="460" y="2706"/>
                </a:lnTo>
                <a:lnTo>
                  <a:pt x="469" y="2735"/>
                </a:lnTo>
                <a:lnTo>
                  <a:pt x="479" y="2761"/>
                </a:lnTo>
                <a:lnTo>
                  <a:pt x="491" y="2784"/>
                </a:lnTo>
                <a:lnTo>
                  <a:pt x="515" y="2832"/>
                </a:lnTo>
                <a:lnTo>
                  <a:pt x="525" y="2855"/>
                </a:lnTo>
                <a:lnTo>
                  <a:pt x="535" y="2881"/>
                </a:lnTo>
                <a:lnTo>
                  <a:pt x="545" y="2910"/>
                </a:lnTo>
                <a:lnTo>
                  <a:pt x="552" y="2943"/>
                </a:lnTo>
                <a:lnTo>
                  <a:pt x="556" y="2981"/>
                </a:lnTo>
                <a:lnTo>
                  <a:pt x="558" y="3024"/>
                </a:lnTo>
                <a:lnTo>
                  <a:pt x="556" y="3067"/>
                </a:lnTo>
                <a:lnTo>
                  <a:pt x="552" y="3105"/>
                </a:lnTo>
                <a:lnTo>
                  <a:pt x="545" y="3138"/>
                </a:lnTo>
                <a:lnTo>
                  <a:pt x="535" y="3167"/>
                </a:lnTo>
                <a:lnTo>
                  <a:pt x="525" y="3193"/>
                </a:lnTo>
                <a:lnTo>
                  <a:pt x="515" y="3216"/>
                </a:lnTo>
                <a:lnTo>
                  <a:pt x="503" y="3240"/>
                </a:lnTo>
                <a:lnTo>
                  <a:pt x="491" y="3264"/>
                </a:lnTo>
                <a:lnTo>
                  <a:pt x="479" y="3287"/>
                </a:lnTo>
                <a:lnTo>
                  <a:pt x="469" y="3313"/>
                </a:lnTo>
                <a:lnTo>
                  <a:pt x="460" y="3342"/>
                </a:lnTo>
                <a:lnTo>
                  <a:pt x="453" y="3375"/>
                </a:lnTo>
                <a:lnTo>
                  <a:pt x="448" y="3413"/>
                </a:lnTo>
                <a:lnTo>
                  <a:pt x="447" y="3456"/>
                </a:lnTo>
                <a:lnTo>
                  <a:pt x="448" y="3499"/>
                </a:lnTo>
                <a:lnTo>
                  <a:pt x="453" y="3537"/>
                </a:lnTo>
                <a:lnTo>
                  <a:pt x="460" y="3570"/>
                </a:lnTo>
                <a:lnTo>
                  <a:pt x="469" y="3599"/>
                </a:lnTo>
                <a:lnTo>
                  <a:pt x="479" y="3625"/>
                </a:lnTo>
                <a:lnTo>
                  <a:pt x="491" y="3648"/>
                </a:lnTo>
                <a:lnTo>
                  <a:pt x="503" y="3672"/>
                </a:lnTo>
                <a:lnTo>
                  <a:pt x="515" y="3696"/>
                </a:lnTo>
                <a:lnTo>
                  <a:pt x="525" y="3719"/>
                </a:lnTo>
                <a:lnTo>
                  <a:pt x="535" y="3745"/>
                </a:lnTo>
                <a:lnTo>
                  <a:pt x="545" y="3774"/>
                </a:lnTo>
                <a:lnTo>
                  <a:pt x="552" y="3807"/>
                </a:lnTo>
                <a:lnTo>
                  <a:pt x="556" y="3845"/>
                </a:lnTo>
                <a:lnTo>
                  <a:pt x="558" y="3888"/>
                </a:lnTo>
                <a:lnTo>
                  <a:pt x="556" y="3931"/>
                </a:lnTo>
                <a:lnTo>
                  <a:pt x="552" y="3969"/>
                </a:lnTo>
                <a:lnTo>
                  <a:pt x="545" y="4002"/>
                </a:lnTo>
                <a:lnTo>
                  <a:pt x="535" y="4031"/>
                </a:lnTo>
                <a:lnTo>
                  <a:pt x="525" y="4057"/>
                </a:lnTo>
                <a:lnTo>
                  <a:pt x="515" y="4080"/>
                </a:lnTo>
                <a:lnTo>
                  <a:pt x="503" y="4104"/>
                </a:lnTo>
                <a:lnTo>
                  <a:pt x="491" y="4128"/>
                </a:lnTo>
                <a:lnTo>
                  <a:pt x="479" y="4151"/>
                </a:lnTo>
                <a:lnTo>
                  <a:pt x="469" y="4177"/>
                </a:lnTo>
                <a:lnTo>
                  <a:pt x="460" y="4206"/>
                </a:lnTo>
                <a:lnTo>
                  <a:pt x="453" y="4239"/>
                </a:lnTo>
                <a:lnTo>
                  <a:pt x="448" y="4277"/>
                </a:lnTo>
                <a:lnTo>
                  <a:pt x="447" y="4320"/>
                </a:lnTo>
                <a:lnTo>
                  <a:pt x="0" y="4320"/>
                </a:lnTo>
                <a:lnTo>
                  <a:pt x="0" y="0"/>
                </a:lnTo>
                <a:close/>
              </a:path>
            </a:pathLst>
          </a:custGeom>
          <a:solidFill>
            <a:schemeClr val="tx2"/>
          </a:solidFill>
          <a:ln w="0">
            <a:noFill/>
            <a:prstDash val="solid"/>
            <a:round/>
            <a:headEnd/>
            <a:tailEnd/>
          </a:ln>
        </p:spPr>
      </p:sp>
      <p:sp>
        <p:nvSpPr>
          <p:cNvPr id="12" name="Rectangle 11" title="right edge border"/>
          <p:cNvSpPr/>
          <p:nvPr/>
        </p:nvSpPr>
        <p:spPr>
          <a:xfrm>
            <a:off x="11908536"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012369453"/>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914400" rtl="0" eaLnBrk="1" latinLnBrk="0" hangingPunct="1">
        <a:lnSpc>
          <a:spcPct val="90000"/>
        </a:lnSpc>
        <a:spcBef>
          <a:spcPct val="0"/>
        </a:spcBef>
        <a:buNone/>
        <a:defRPr sz="5100" kern="1200" cap="all" spc="200" baseline="0">
          <a:solidFill>
            <a:schemeClr val="tx2"/>
          </a:solidFill>
          <a:latin typeface="+mj-lt"/>
          <a:ea typeface="+mj-ea"/>
          <a:cs typeface="+mj-cs"/>
        </a:defRPr>
      </a:lvl1pPr>
    </p:titleStyle>
    <p:bodyStyle>
      <a:lvl1pPr marL="228600" indent="-228600" algn="l" defTabSz="914400" rtl="0" eaLnBrk="1" latinLnBrk="0" hangingPunct="1">
        <a:lnSpc>
          <a:spcPct val="110000"/>
        </a:lnSpc>
        <a:spcBef>
          <a:spcPts val="700"/>
        </a:spcBef>
        <a:buClr>
          <a:schemeClr val="tx2"/>
        </a:buClr>
        <a:buFont typeface="Arial" panose="020B0604020202020204" pitchFamily="34" charset="0"/>
        <a:buChar char="•"/>
        <a:defRPr sz="2000" kern="1200">
          <a:solidFill>
            <a:schemeClr val="tx1">
              <a:lumMod val="65000"/>
              <a:lumOff val="35000"/>
            </a:schemeClr>
          </a:solidFill>
          <a:latin typeface="+mn-lt"/>
          <a:ea typeface="+mn-ea"/>
          <a:cs typeface="+mn-cs"/>
        </a:defRPr>
      </a:lvl1pPr>
      <a:lvl2pPr marL="685800" indent="-228600" algn="l" defTabSz="914400" rtl="0" eaLnBrk="1" latinLnBrk="0" hangingPunct="1">
        <a:lnSpc>
          <a:spcPct val="110000"/>
        </a:lnSpc>
        <a:spcBef>
          <a:spcPts val="700"/>
        </a:spcBef>
        <a:buClr>
          <a:schemeClr val="tx2"/>
        </a:buClr>
        <a:buFont typeface="Gill Sans MT" panose="020B0502020104020203" pitchFamily="34" charset="0"/>
        <a:buChar char="–"/>
        <a:defRPr sz="1800" kern="1200">
          <a:solidFill>
            <a:schemeClr val="tx1">
              <a:lumMod val="65000"/>
              <a:lumOff val="35000"/>
            </a:schemeClr>
          </a:solidFill>
          <a:latin typeface="+mn-lt"/>
          <a:ea typeface="+mn-ea"/>
          <a:cs typeface="+mn-cs"/>
        </a:defRPr>
      </a:lvl2pPr>
      <a:lvl3pPr marL="1143000" indent="-228600" algn="l" defTabSz="914400" rtl="0" eaLnBrk="1" latinLnBrk="0" hangingPunct="1">
        <a:lnSpc>
          <a:spcPct val="110000"/>
        </a:lnSpc>
        <a:spcBef>
          <a:spcPts val="700"/>
        </a:spcBef>
        <a:buClr>
          <a:schemeClr val="tx2"/>
        </a:buClr>
        <a:buFont typeface="Arial" panose="020B0604020202020204" pitchFamily="34" charset="0"/>
        <a:buChar char="•"/>
        <a:defRPr sz="1600" kern="1200">
          <a:solidFill>
            <a:schemeClr val="tx1">
              <a:lumMod val="65000"/>
              <a:lumOff val="35000"/>
            </a:schemeClr>
          </a:solidFill>
          <a:latin typeface="+mn-lt"/>
          <a:ea typeface="+mn-ea"/>
          <a:cs typeface="+mn-cs"/>
        </a:defRPr>
      </a:lvl3pPr>
      <a:lvl4pPr marL="16002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4pPr>
      <a:lvl5pPr marL="20574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baseline="0">
          <a:solidFill>
            <a:schemeClr val="tx1">
              <a:lumMod val="65000"/>
              <a:lumOff val="35000"/>
            </a:schemeClr>
          </a:solidFill>
          <a:latin typeface="+mn-lt"/>
          <a:ea typeface="+mn-ea"/>
          <a:cs typeface="+mn-cs"/>
        </a:defRPr>
      </a:lvl8pPr>
      <a:lvl9pPr marL="38862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baseline="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792">
          <p15:clr>
            <a:srgbClr val="F26B43"/>
          </p15:clr>
        </p15:guide>
        <p15:guide id="2" pos="7200">
          <p15:clr>
            <a:srgbClr val="F26B43"/>
          </p15:clr>
        </p15:guide>
        <p15:guide id="3" orient="horz" pos="4008">
          <p15:clr>
            <a:srgbClr val="F26B43"/>
          </p15:clr>
        </p15:guide>
        <p15:guide id="4" orient="horz" pos="1440">
          <p15:clr>
            <a:srgbClr val="F26B43"/>
          </p15:clr>
        </p15:guide>
        <p15:guide id="5" orient="horz" pos="3720">
          <p15:clr>
            <a:srgbClr val="F26B43"/>
          </p15:clr>
        </p15:guide>
        <p15:guide id="6" orient="horz" pos="240">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76FD807C-83CF-4C67-8E65-E09706ECC594}"/>
              </a:ext>
            </a:extLst>
          </p:cNvPr>
          <p:cNvSpPr>
            <a:spLocks noGrp="1"/>
          </p:cNvSpPr>
          <p:nvPr>
            <p:ph type="ctrTitle"/>
          </p:nvPr>
        </p:nvSpPr>
        <p:spPr>
          <a:xfrm>
            <a:off x="1078523" y="1015261"/>
            <a:ext cx="10318418" cy="4394988"/>
          </a:xfrm>
        </p:spPr>
        <p:txBody>
          <a:bodyPr/>
          <a:lstStyle/>
          <a:p>
            <a:r>
              <a:rPr lang="ru-RU" b="1" dirty="0"/>
              <a:t>Язык телодвижений</a:t>
            </a:r>
          </a:p>
        </p:txBody>
      </p:sp>
      <p:sp>
        <p:nvSpPr>
          <p:cNvPr id="3" name="Подзаголовок 2">
            <a:extLst>
              <a:ext uri="{FF2B5EF4-FFF2-40B4-BE49-F238E27FC236}">
                <a16:creationId xmlns:a16="http://schemas.microsoft.com/office/drawing/2014/main" id="{43EFF964-E968-46F5-B20F-83224CA4EC58}"/>
              </a:ext>
            </a:extLst>
          </p:cNvPr>
          <p:cNvSpPr>
            <a:spLocks noGrp="1"/>
          </p:cNvSpPr>
          <p:nvPr>
            <p:ph type="subTitle" idx="1"/>
          </p:nvPr>
        </p:nvSpPr>
        <p:spPr>
          <a:xfrm>
            <a:off x="2937164" y="5410249"/>
            <a:ext cx="9144000" cy="1655762"/>
          </a:xfrm>
        </p:spPr>
        <p:txBody>
          <a:bodyPr>
            <a:normAutofit/>
          </a:bodyPr>
          <a:lstStyle/>
          <a:p>
            <a:pPr algn="r"/>
            <a:r>
              <a:rPr lang="ru-RU" sz="1800" dirty="0"/>
              <a:t>Выполнила: студентка</a:t>
            </a:r>
          </a:p>
          <a:p>
            <a:pPr algn="r"/>
            <a:r>
              <a:rPr lang="ru-RU" sz="1800" dirty="0"/>
              <a:t> 421Н1 группы </a:t>
            </a:r>
          </a:p>
          <a:p>
            <a:pPr algn="r"/>
            <a:r>
              <a:rPr lang="ru-RU" sz="1800" dirty="0" err="1"/>
              <a:t>Жолтикова</a:t>
            </a:r>
            <a:r>
              <a:rPr lang="ru-RU" sz="1800" dirty="0"/>
              <a:t> Вита </a:t>
            </a:r>
          </a:p>
        </p:txBody>
      </p:sp>
    </p:spTree>
    <p:extLst>
      <p:ext uri="{BB962C8B-B14F-4D97-AF65-F5344CB8AC3E}">
        <p14:creationId xmlns:p14="http://schemas.microsoft.com/office/powerpoint/2010/main" val="423988445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D5E5C93E-A334-4E78-AAEE-C71807C5C8E6}"/>
              </a:ext>
            </a:extLst>
          </p:cNvPr>
          <p:cNvSpPr/>
          <p:nvPr/>
        </p:nvSpPr>
        <p:spPr>
          <a:xfrm>
            <a:off x="5291645" y="0"/>
            <a:ext cx="1608710" cy="646331"/>
          </a:xfrm>
          <a:prstGeom prst="rect">
            <a:avLst/>
          </a:prstGeom>
        </p:spPr>
        <p:txBody>
          <a:bodyPr wrap="none">
            <a:spAutoFit/>
          </a:bodyPr>
          <a:lstStyle/>
          <a:p>
            <a:r>
              <a:rPr lang="ru-RU" sz="3600" b="1" dirty="0">
                <a:latin typeface="Times New Roman" panose="02020603050405020304" pitchFamily="18" charset="0"/>
                <a:cs typeface="Times New Roman" panose="02020603050405020304" pitchFamily="18" charset="0"/>
              </a:rPr>
              <a:t>Взгляд</a:t>
            </a:r>
          </a:p>
        </p:txBody>
      </p:sp>
      <p:graphicFrame>
        <p:nvGraphicFramePr>
          <p:cNvPr id="4" name="Таблица 3">
            <a:extLst>
              <a:ext uri="{FF2B5EF4-FFF2-40B4-BE49-F238E27FC236}">
                <a16:creationId xmlns:a16="http://schemas.microsoft.com/office/drawing/2014/main" id="{02DBB110-C14F-445B-BE1A-000BA76CDBED}"/>
              </a:ext>
            </a:extLst>
          </p:cNvPr>
          <p:cNvGraphicFramePr>
            <a:graphicFrameLocks noGrp="1"/>
          </p:cNvGraphicFramePr>
          <p:nvPr>
            <p:extLst>
              <p:ext uri="{D42A27DB-BD31-4B8C-83A1-F6EECF244321}">
                <p14:modId xmlns:p14="http://schemas.microsoft.com/office/powerpoint/2010/main" val="220641412"/>
              </p:ext>
            </p:extLst>
          </p:nvPr>
        </p:nvGraphicFramePr>
        <p:xfrm>
          <a:off x="0" y="893664"/>
          <a:ext cx="12192000" cy="5313172"/>
        </p:xfrm>
        <a:graphic>
          <a:graphicData uri="http://schemas.openxmlformats.org/drawingml/2006/table">
            <a:tbl>
              <a:tblPr/>
              <a:tblGrid>
                <a:gridCol w="2072640">
                  <a:extLst>
                    <a:ext uri="{9D8B030D-6E8A-4147-A177-3AD203B41FA5}">
                      <a16:colId xmlns:a16="http://schemas.microsoft.com/office/drawing/2014/main" val="1858158657"/>
                    </a:ext>
                  </a:extLst>
                </a:gridCol>
                <a:gridCol w="10119360">
                  <a:extLst>
                    <a:ext uri="{9D8B030D-6E8A-4147-A177-3AD203B41FA5}">
                      <a16:colId xmlns:a16="http://schemas.microsoft.com/office/drawing/2014/main" val="2942178952"/>
                    </a:ext>
                  </a:extLst>
                </a:gridCol>
              </a:tblGrid>
              <a:tr h="450324">
                <a:tc>
                  <a:txBody>
                    <a:bodyPr/>
                    <a:lstStyle/>
                    <a:p>
                      <a:pPr algn="ctr"/>
                      <a:r>
                        <a:rPr lang="ru-RU" sz="1800" b="1" dirty="0">
                          <a:latin typeface="Times New Roman" panose="02020603050405020304" pitchFamily="18" charset="0"/>
                          <a:cs typeface="Times New Roman" panose="02020603050405020304" pitchFamily="18" charset="0"/>
                        </a:rPr>
                        <a:t>Тип взгляда</a:t>
                      </a:r>
                      <a:endParaRPr lang="ru-RU" sz="1800" dirty="0">
                        <a:latin typeface="Times New Roman" panose="02020603050405020304" pitchFamily="18" charset="0"/>
                        <a:cs typeface="Times New Roman" panose="02020603050405020304" pitchFamily="18" charset="0"/>
                      </a:endParaRPr>
                    </a:p>
                  </a:txBody>
                  <a:tcPr marL="24926" marR="24926" marT="24926" marB="2492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ctr"/>
                      <a:r>
                        <a:rPr lang="ru-RU" sz="1800" b="1" dirty="0">
                          <a:latin typeface="Times New Roman" panose="02020603050405020304" pitchFamily="18" charset="0"/>
                          <a:cs typeface="Times New Roman" panose="02020603050405020304" pitchFamily="18" charset="0"/>
                        </a:rPr>
                        <a:t>Характеристика</a:t>
                      </a:r>
                      <a:endParaRPr lang="ru-RU" sz="1800" dirty="0">
                        <a:latin typeface="Times New Roman" panose="02020603050405020304" pitchFamily="18" charset="0"/>
                        <a:cs typeface="Times New Roman" panose="02020603050405020304" pitchFamily="18" charset="0"/>
                      </a:endParaRPr>
                    </a:p>
                  </a:txBody>
                  <a:tcPr marL="24926" marR="24926" marT="24926" marB="2492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801353023"/>
                  </a:ext>
                </a:extLst>
              </a:tr>
              <a:tr h="658040">
                <a:tc>
                  <a:txBody>
                    <a:bodyPr/>
                    <a:lstStyle/>
                    <a:p>
                      <a:pPr algn="ctr"/>
                      <a:r>
                        <a:rPr lang="ru-RU" sz="1800">
                          <a:latin typeface="Times New Roman" panose="02020603050405020304" pitchFamily="18" charset="0"/>
                          <a:cs typeface="Times New Roman" panose="02020603050405020304" pitchFamily="18" charset="0"/>
                        </a:rPr>
                        <a:t>Деловой взгляд</a:t>
                      </a:r>
                    </a:p>
                  </a:txBody>
                  <a:tcPr marL="24926" marR="24926" marT="24926" marB="2492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just"/>
                      <a:r>
                        <a:rPr lang="ru-RU" sz="1800" dirty="0">
                          <a:latin typeface="Times New Roman" panose="02020603050405020304" pitchFamily="18" charset="0"/>
                          <a:cs typeface="Times New Roman" panose="02020603050405020304" pitchFamily="18" charset="0"/>
                        </a:rPr>
                        <a:t>Ведя деловые переговоры, представьте, что на лбу вашего собеседника находится треугольник. Направив свой взгляд на этот треугольник, вы создадите серьезную атмосферу, и ваш собеседник почувствует, что вы настроены по-деловому. При условии, что ваш взгляд не опускается ниже глаз собеседника ,вы сможете контролировать ход переговоров при помощи взгляда.</a:t>
                      </a:r>
                    </a:p>
                  </a:txBody>
                  <a:tcPr marL="24926" marR="24926" marT="24926" marB="2492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861627290"/>
                  </a:ext>
                </a:extLst>
              </a:tr>
              <a:tr h="573193">
                <a:tc>
                  <a:txBody>
                    <a:bodyPr/>
                    <a:lstStyle/>
                    <a:p>
                      <a:pPr algn="ctr"/>
                      <a:r>
                        <a:rPr lang="ru-RU" sz="1800">
                          <a:latin typeface="Times New Roman" panose="02020603050405020304" pitchFamily="18" charset="0"/>
                          <a:cs typeface="Times New Roman" panose="02020603050405020304" pitchFamily="18" charset="0"/>
                        </a:rPr>
                        <a:t>Социальный взгляд</a:t>
                      </a:r>
                    </a:p>
                  </a:txBody>
                  <a:tcPr marL="24926" marR="24926" marT="24926" marB="2492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just"/>
                      <a:r>
                        <a:rPr lang="ru-RU" sz="1800">
                          <a:latin typeface="Times New Roman" panose="02020603050405020304" pitchFamily="18" charset="0"/>
                          <a:cs typeface="Times New Roman" panose="02020603050405020304" pitchFamily="18" charset="0"/>
                        </a:rPr>
                        <a:t>Если ваш взгляд опускается ниже уровня глаз другого человека, создается атмосфера социального общения. Исследования показали, что во время социального общения, собеседники также смотрят в условный треугольник, только в данном случае он находится на линии глаз и области рта.</a:t>
                      </a:r>
                    </a:p>
                  </a:txBody>
                  <a:tcPr marL="24926" marR="24926" marT="24926" marB="2492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1919728256"/>
                  </a:ext>
                </a:extLst>
              </a:tr>
              <a:tr h="498719">
                <a:tc>
                  <a:txBody>
                    <a:bodyPr/>
                    <a:lstStyle/>
                    <a:p>
                      <a:pPr algn="ctr"/>
                      <a:r>
                        <a:rPr lang="ru-RU" sz="1800">
                          <a:latin typeface="Times New Roman" panose="02020603050405020304" pitchFamily="18" charset="0"/>
                          <a:cs typeface="Times New Roman" panose="02020603050405020304" pitchFamily="18" charset="0"/>
                        </a:rPr>
                        <a:t>Взгляд искоса</a:t>
                      </a:r>
                    </a:p>
                  </a:txBody>
                  <a:tcPr marL="24926" marR="24926" marT="24926" marB="2492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just"/>
                      <a:r>
                        <a:rPr lang="ru-RU" sz="1800">
                          <a:latin typeface="Times New Roman" panose="02020603050405020304" pitchFamily="18" charset="0"/>
                          <a:cs typeface="Times New Roman" panose="02020603050405020304" pitchFamily="18" charset="0"/>
                        </a:rPr>
                        <a:t>Используется для передачи интереса или враждебности. Если он сопровождается слегка поднятыми бровями или улыбкой, то означает заинтересованность. Если сопровождается опущенными вниз бровями, нахмуренным лбом или опущенными уголками рта, он означает подозрительное, враждебное или критическое отношение.</a:t>
                      </a:r>
                    </a:p>
                  </a:txBody>
                  <a:tcPr marL="24926" marR="24926" marT="24926" marB="2492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2585359418"/>
                  </a:ext>
                </a:extLst>
              </a:tr>
              <a:tr h="645918">
                <a:tc>
                  <a:txBody>
                    <a:bodyPr/>
                    <a:lstStyle/>
                    <a:p>
                      <a:pPr algn="ctr"/>
                      <a:r>
                        <a:rPr lang="ru-RU" sz="1800" dirty="0">
                          <a:latin typeface="Times New Roman" panose="02020603050405020304" pitchFamily="18" charset="0"/>
                          <a:cs typeface="Times New Roman" panose="02020603050405020304" pitchFamily="18" charset="0"/>
                        </a:rPr>
                        <a:t>Прикрытые веки</a:t>
                      </a:r>
                    </a:p>
                  </a:txBody>
                  <a:tcPr marL="24926" marR="24926" marT="24926" marB="2492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just"/>
                      <a:r>
                        <a:rPr lang="ru-RU" sz="1800" dirty="0">
                          <a:latin typeface="Times New Roman" panose="02020603050405020304" pitchFamily="18" charset="0"/>
                          <a:cs typeface="Times New Roman" panose="02020603050405020304" pitchFamily="18" charset="0"/>
                        </a:rPr>
                        <a:t>Этот жест подсознательный и является попыткой человека убрать вас из поля зрения, потому что вы надоели, или стали неинтересными или он чувствует свое превосходство над вами. Если человек подчеркивает свое превосходство над вами, его прикрытые веки сочетаются с откинутой назад головой и долгим взглядом, известным как взгляд свысока. Если вы заметили такой взгляд у своего собеседника, учтите, что ваше поведение вызывает отрицательную реакцию и нужно что-то изменить, если вы заинтересованы в успешном завершении разговора.</a:t>
                      </a:r>
                    </a:p>
                  </a:txBody>
                  <a:tcPr marL="24926" marR="24926" marT="24926" marB="2492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3790307021"/>
                  </a:ext>
                </a:extLst>
              </a:tr>
            </a:tbl>
          </a:graphicData>
        </a:graphic>
      </p:graphicFrame>
    </p:spTree>
    <p:extLst>
      <p:ext uri="{BB962C8B-B14F-4D97-AF65-F5344CB8AC3E}">
        <p14:creationId xmlns:p14="http://schemas.microsoft.com/office/powerpoint/2010/main" val="6576357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a:extLst>
              <a:ext uri="{FF2B5EF4-FFF2-40B4-BE49-F238E27FC236}">
                <a16:creationId xmlns:a16="http://schemas.microsoft.com/office/drawing/2014/main" id="{0D0DDDAA-4A5D-46F6-A06F-5FB5DE1EC4E5}"/>
              </a:ext>
            </a:extLst>
          </p:cNvPr>
          <p:cNvPicPr>
            <a:picLocks noChangeAspect="1"/>
          </p:cNvPicPr>
          <p:nvPr/>
        </p:nvPicPr>
        <p:blipFill>
          <a:blip r:embed="rId2"/>
          <a:stretch>
            <a:fillRect/>
          </a:stretch>
        </p:blipFill>
        <p:spPr>
          <a:xfrm>
            <a:off x="8629326" y="4946073"/>
            <a:ext cx="3240555" cy="1911927"/>
          </a:xfrm>
          <a:prstGeom prst="rect">
            <a:avLst/>
          </a:prstGeom>
        </p:spPr>
      </p:pic>
      <p:sp>
        <p:nvSpPr>
          <p:cNvPr id="2" name="Прямоугольник 1">
            <a:extLst>
              <a:ext uri="{FF2B5EF4-FFF2-40B4-BE49-F238E27FC236}">
                <a16:creationId xmlns:a16="http://schemas.microsoft.com/office/drawing/2014/main" id="{D3E33541-514B-4B66-8CA1-983B361A3BC6}"/>
              </a:ext>
            </a:extLst>
          </p:cNvPr>
          <p:cNvSpPr/>
          <p:nvPr/>
        </p:nvSpPr>
        <p:spPr>
          <a:xfrm>
            <a:off x="813954" y="180109"/>
            <a:ext cx="11055927" cy="5262979"/>
          </a:xfrm>
          <a:prstGeom prst="rect">
            <a:avLst/>
          </a:prstGeom>
        </p:spPr>
        <p:txBody>
          <a:bodyPr wrap="square">
            <a:spAutoFit/>
          </a:bodyPr>
          <a:lstStyle/>
          <a:p>
            <a:pPr marL="285750" indent="-285750" algn="just">
              <a:buFont typeface="Wingdings" panose="05000000000000000000" pitchFamily="2" charset="2"/>
              <a:buChar char="ü"/>
            </a:pPr>
            <a:r>
              <a:rPr lang="ru-RU" sz="2400" dirty="0">
                <a:latin typeface="Times New Roman" panose="02020603050405020304" pitchFamily="18" charset="0"/>
                <a:cs typeface="Times New Roman" panose="02020603050405020304" pitchFamily="18" charset="0"/>
              </a:rPr>
              <a:t>Существует еще один международный язык, общедоступный и понятный, о котором до недавнего времени мало что знали - это язык жестов, мимики и телодвижения человека.</a:t>
            </a:r>
          </a:p>
          <a:p>
            <a:pPr marL="285750" indent="-285750" algn="just">
              <a:buFont typeface="Wingdings" panose="05000000000000000000" pitchFamily="2" charset="2"/>
              <a:buChar char="ü"/>
            </a:pPr>
            <a:endParaRPr lang="ru-RU" sz="2400" dirty="0">
              <a:latin typeface="Times New Roman" panose="02020603050405020304" pitchFamily="18" charset="0"/>
              <a:cs typeface="Times New Roman" panose="02020603050405020304" pitchFamily="18" charset="0"/>
            </a:endParaRPr>
          </a:p>
          <a:p>
            <a:pPr marL="285750" indent="-285750" algn="just">
              <a:buFont typeface="Wingdings" panose="05000000000000000000" pitchFamily="2" charset="2"/>
              <a:buChar char="ü"/>
            </a:pPr>
            <a:r>
              <a:rPr lang="ru-RU" sz="2400" dirty="0">
                <a:latin typeface="Times New Roman" panose="02020603050405020304" pitchFamily="18" charset="0"/>
                <a:cs typeface="Times New Roman" panose="02020603050405020304" pitchFamily="18" charset="0"/>
              </a:rPr>
              <a:t>Психологами установлено, что в процессе общения людей от 60 до 80% сообщения доносится за счет невербальных средств выражения, и только 20-40% информации передается с помощью вербальных.</a:t>
            </a:r>
          </a:p>
          <a:p>
            <a:pPr algn="just"/>
            <a:endParaRPr lang="ru-RU" sz="2400" dirty="0">
              <a:latin typeface="Times New Roman" panose="02020603050405020304" pitchFamily="18" charset="0"/>
              <a:cs typeface="Times New Roman" panose="02020603050405020304" pitchFamily="18" charset="0"/>
            </a:endParaRPr>
          </a:p>
          <a:p>
            <a:pPr marL="285750" indent="-285750" algn="just">
              <a:buFont typeface="Wingdings" panose="05000000000000000000" pitchFamily="2" charset="2"/>
              <a:buChar char="ü"/>
            </a:pPr>
            <a:r>
              <a:rPr lang="ru-RU" sz="2400" dirty="0">
                <a:latin typeface="Times New Roman" panose="02020603050405020304" pitchFamily="18" charset="0"/>
                <a:cs typeface="Times New Roman" panose="02020603050405020304" pitchFamily="18" charset="0"/>
              </a:rPr>
              <a:t>Особенностью языка телодвижения является то, что его проявление обусловлено импульсами нашего подсознания, и отсутствие возможности подделать эти импульсы позволяет нам доверять этому языку больше, чем обычному, вербальному способу общения. Язык телодвижения можно подделывать, но на очень короткое время, поскольку вскоре, организм непроизвольно передаст сигналы, противоречащие его сознательным действиям. </a:t>
            </a:r>
          </a:p>
        </p:txBody>
      </p:sp>
    </p:spTree>
    <p:extLst>
      <p:ext uri="{BB962C8B-B14F-4D97-AF65-F5344CB8AC3E}">
        <p14:creationId xmlns:p14="http://schemas.microsoft.com/office/powerpoint/2010/main" val="19171731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a:extLst>
              <a:ext uri="{FF2B5EF4-FFF2-40B4-BE49-F238E27FC236}">
                <a16:creationId xmlns:a16="http://schemas.microsoft.com/office/drawing/2014/main" id="{458513BF-7F5E-4841-9ABF-40D3F1AA80D2}"/>
              </a:ext>
            </a:extLst>
          </p:cNvPr>
          <p:cNvPicPr>
            <a:picLocks noChangeAspect="1"/>
          </p:cNvPicPr>
          <p:nvPr/>
        </p:nvPicPr>
        <p:blipFill rotWithShape="1">
          <a:blip r:embed="rId2"/>
          <a:srcRect b="6316"/>
          <a:stretch/>
        </p:blipFill>
        <p:spPr>
          <a:xfrm>
            <a:off x="9955558" y="3657600"/>
            <a:ext cx="2236442" cy="3200400"/>
          </a:xfrm>
          <a:prstGeom prst="rect">
            <a:avLst/>
          </a:prstGeom>
        </p:spPr>
      </p:pic>
      <p:sp>
        <p:nvSpPr>
          <p:cNvPr id="2" name="Прямоугольник 1">
            <a:extLst>
              <a:ext uri="{FF2B5EF4-FFF2-40B4-BE49-F238E27FC236}">
                <a16:creationId xmlns:a16="http://schemas.microsoft.com/office/drawing/2014/main" id="{0B79517D-4883-4D8E-B3CA-09556BBCBDDD}"/>
              </a:ext>
            </a:extLst>
          </p:cNvPr>
          <p:cNvSpPr/>
          <p:nvPr/>
        </p:nvSpPr>
        <p:spPr>
          <a:xfrm>
            <a:off x="4098148" y="237897"/>
            <a:ext cx="4693208" cy="646331"/>
          </a:xfrm>
          <a:prstGeom prst="rect">
            <a:avLst/>
          </a:prstGeom>
        </p:spPr>
        <p:txBody>
          <a:bodyPr wrap="none">
            <a:spAutoFit/>
          </a:bodyPr>
          <a:lstStyle/>
          <a:p>
            <a:r>
              <a:rPr lang="ru-RU" sz="3600" b="1" dirty="0">
                <a:latin typeface="Times New Roman" panose="02020603050405020304" pitchFamily="18" charset="0"/>
                <a:cs typeface="Times New Roman" panose="02020603050405020304" pitchFamily="18" charset="0"/>
              </a:rPr>
              <a:t>Совокупность жестов</a:t>
            </a:r>
          </a:p>
        </p:txBody>
      </p:sp>
      <p:sp>
        <p:nvSpPr>
          <p:cNvPr id="3" name="Прямоугольник 2">
            <a:extLst>
              <a:ext uri="{FF2B5EF4-FFF2-40B4-BE49-F238E27FC236}">
                <a16:creationId xmlns:a16="http://schemas.microsoft.com/office/drawing/2014/main" id="{D0779C2C-52DE-4575-AB1C-37EB36DA9E74}"/>
              </a:ext>
            </a:extLst>
          </p:cNvPr>
          <p:cNvSpPr/>
          <p:nvPr/>
        </p:nvSpPr>
        <p:spPr>
          <a:xfrm>
            <a:off x="831273" y="884228"/>
            <a:ext cx="10958945" cy="4062651"/>
          </a:xfrm>
          <a:prstGeom prst="rect">
            <a:avLst/>
          </a:prstGeom>
        </p:spPr>
        <p:txBody>
          <a:bodyPr wrap="square">
            <a:spAutoFit/>
          </a:bodyPr>
          <a:lstStyle/>
          <a:p>
            <a:pPr marL="285750" indent="-285750" algn="just">
              <a:buFont typeface="Wingdings" panose="05000000000000000000" pitchFamily="2" charset="2"/>
              <a:buChar char="ü"/>
            </a:pPr>
            <a:r>
              <a:rPr lang="ru-RU" sz="2400" dirty="0">
                <a:latin typeface="Times New Roman" panose="02020603050405020304" pitchFamily="18" charset="0"/>
                <a:cs typeface="Times New Roman" panose="02020603050405020304" pitchFamily="18" charset="0"/>
              </a:rPr>
              <a:t>В деле изучения языка телодвижений нельзя выделить один жест и рассматривать его изолировано от других жестов и обстоятельств. В языке, чтобы понять истинное значение слова, надо построить предложение. Так и в телодвижениях - необходимо увидеть всю совокупность жестов, чтобы понять их истинное значение.</a:t>
            </a:r>
          </a:p>
          <a:p>
            <a:pPr marL="285750" indent="-285750" algn="just">
              <a:buFont typeface="Wingdings" panose="05000000000000000000" pitchFamily="2" charset="2"/>
              <a:buChar char="ü"/>
            </a:pPr>
            <a:r>
              <a:rPr lang="ru-RU" sz="2400" dirty="0">
                <a:latin typeface="Times New Roman" panose="02020603050405020304" pitchFamily="18" charset="0"/>
                <a:cs typeface="Times New Roman" panose="02020603050405020304" pitchFamily="18" charset="0"/>
              </a:rPr>
              <a:t>Например, критическое оценочное отношение: </a:t>
            </a:r>
            <a:r>
              <a:rPr lang="ru-RU" sz="2400" dirty="0" err="1">
                <a:latin typeface="Times New Roman" panose="02020603050405020304" pitchFamily="18" charset="0"/>
                <a:cs typeface="Times New Roman" panose="02020603050405020304" pitchFamily="18" charset="0"/>
              </a:rPr>
              <a:t>подпирание</a:t>
            </a:r>
            <a:r>
              <a:rPr lang="ru-RU" sz="2400" dirty="0">
                <a:latin typeface="Times New Roman" panose="02020603050405020304" pitchFamily="18" charset="0"/>
                <a:cs typeface="Times New Roman" panose="02020603050405020304" pitchFamily="18" charset="0"/>
              </a:rPr>
              <a:t> щеки указательным пальцем, в то время как другой палец прикрывает рот, а большой палец лежит под подбородком. Следующим подтверждением критического отношения являются крепко скрещенные ноги, положение второй руки поперек тела, как бы защищая его, а голова и подбородок наклонены.</a:t>
            </a:r>
          </a:p>
          <a:p>
            <a:endParaRPr lang="ru-RU" dirty="0"/>
          </a:p>
        </p:txBody>
      </p:sp>
    </p:spTree>
    <p:extLst>
      <p:ext uri="{BB962C8B-B14F-4D97-AF65-F5344CB8AC3E}">
        <p14:creationId xmlns:p14="http://schemas.microsoft.com/office/powerpoint/2010/main" val="41402740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a:extLst>
              <a:ext uri="{FF2B5EF4-FFF2-40B4-BE49-F238E27FC236}">
                <a16:creationId xmlns:a16="http://schemas.microsoft.com/office/drawing/2014/main" id="{A335F0F2-E60C-4549-96DE-7AC13E4B8C7C}"/>
              </a:ext>
            </a:extLst>
          </p:cNvPr>
          <p:cNvPicPr>
            <a:picLocks noChangeAspect="1"/>
          </p:cNvPicPr>
          <p:nvPr/>
        </p:nvPicPr>
        <p:blipFill>
          <a:blip r:embed="rId2"/>
          <a:stretch>
            <a:fillRect/>
          </a:stretch>
        </p:blipFill>
        <p:spPr>
          <a:xfrm rot="16200000">
            <a:off x="4756757" y="2232846"/>
            <a:ext cx="3204959" cy="6045349"/>
          </a:xfrm>
          <a:prstGeom prst="rect">
            <a:avLst/>
          </a:prstGeom>
        </p:spPr>
      </p:pic>
      <p:sp>
        <p:nvSpPr>
          <p:cNvPr id="2" name="Прямоугольник 1">
            <a:extLst>
              <a:ext uri="{FF2B5EF4-FFF2-40B4-BE49-F238E27FC236}">
                <a16:creationId xmlns:a16="http://schemas.microsoft.com/office/drawing/2014/main" id="{65E7AEFB-8C38-4175-BD64-A8BFEA15587C}"/>
              </a:ext>
            </a:extLst>
          </p:cNvPr>
          <p:cNvSpPr/>
          <p:nvPr/>
        </p:nvSpPr>
        <p:spPr>
          <a:xfrm>
            <a:off x="1451937" y="113206"/>
            <a:ext cx="10182083" cy="646331"/>
          </a:xfrm>
          <a:prstGeom prst="rect">
            <a:avLst/>
          </a:prstGeom>
        </p:spPr>
        <p:txBody>
          <a:bodyPr wrap="none">
            <a:spAutoFit/>
          </a:bodyPr>
          <a:lstStyle/>
          <a:p>
            <a:r>
              <a:rPr lang="ru-RU" sz="3600" b="1" dirty="0">
                <a:latin typeface="Times New Roman" panose="02020603050405020304" pitchFamily="18" charset="0"/>
                <a:cs typeface="Times New Roman" panose="02020603050405020304" pitchFamily="18" charset="0"/>
              </a:rPr>
              <a:t>Факторы, влияющие на интерпретацию жестов</a:t>
            </a:r>
          </a:p>
        </p:txBody>
      </p:sp>
      <p:sp>
        <p:nvSpPr>
          <p:cNvPr id="3" name="Прямоугольник 2">
            <a:extLst>
              <a:ext uri="{FF2B5EF4-FFF2-40B4-BE49-F238E27FC236}">
                <a16:creationId xmlns:a16="http://schemas.microsoft.com/office/drawing/2014/main" id="{4E07B109-077E-48FD-81FE-7348F9FCB0A7}"/>
              </a:ext>
            </a:extLst>
          </p:cNvPr>
          <p:cNvSpPr/>
          <p:nvPr/>
        </p:nvSpPr>
        <p:spPr>
          <a:xfrm>
            <a:off x="969818" y="928254"/>
            <a:ext cx="10778836" cy="3117272"/>
          </a:xfrm>
          <a:prstGeom prst="rect">
            <a:avLst/>
          </a:prstGeom>
        </p:spPr>
        <p:txBody>
          <a:bodyPr wrap="square">
            <a:spAutoFit/>
          </a:bodyPr>
          <a:lstStyle/>
          <a:p>
            <a:pPr algn="just"/>
            <a:r>
              <a:rPr lang="ru-RU" sz="2400" dirty="0">
                <a:latin typeface="Times New Roman" panose="02020603050405020304" pitchFamily="18" charset="0"/>
                <a:cs typeface="Times New Roman" panose="02020603050405020304" pitchFamily="18" charset="0"/>
              </a:rPr>
              <a:t>Если у человека слабое рукопожатие, то часто это говорит о слабости его характера. Однако если у человека артрит, то слабым рукопожатием он предохраняет руку от боли. Также люди таких профессий, где требуются чуткие пальцы - художники, хирурги, музыканты - стараются избегать рукопожатия, а если их вынуждают - пользуются щадящим рукопожатием. Иногда люди, носящие неудобную или тесную одежду, скованы в своих движениях, что сказывается на выразительности их языка тела. Это редкие случаи, но их следует учитывать.</a:t>
            </a:r>
          </a:p>
        </p:txBody>
      </p:sp>
    </p:spTree>
    <p:extLst>
      <p:ext uri="{BB962C8B-B14F-4D97-AF65-F5344CB8AC3E}">
        <p14:creationId xmlns:p14="http://schemas.microsoft.com/office/powerpoint/2010/main" val="15444706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Рисунок 4">
            <a:extLst>
              <a:ext uri="{FF2B5EF4-FFF2-40B4-BE49-F238E27FC236}">
                <a16:creationId xmlns:a16="http://schemas.microsoft.com/office/drawing/2014/main" id="{2F794750-B133-4285-B012-FE4733E80D91}"/>
              </a:ext>
            </a:extLst>
          </p:cNvPr>
          <p:cNvPicPr>
            <a:picLocks noChangeAspect="1"/>
          </p:cNvPicPr>
          <p:nvPr/>
        </p:nvPicPr>
        <p:blipFill>
          <a:blip r:embed="rId2"/>
          <a:stretch>
            <a:fillRect/>
          </a:stretch>
        </p:blipFill>
        <p:spPr>
          <a:xfrm>
            <a:off x="3059682" y="3044164"/>
            <a:ext cx="6058342" cy="3813836"/>
          </a:xfrm>
          <a:prstGeom prst="rect">
            <a:avLst/>
          </a:prstGeom>
        </p:spPr>
      </p:pic>
      <p:sp>
        <p:nvSpPr>
          <p:cNvPr id="2" name="Прямоугольник 1">
            <a:extLst>
              <a:ext uri="{FF2B5EF4-FFF2-40B4-BE49-F238E27FC236}">
                <a16:creationId xmlns:a16="http://schemas.microsoft.com/office/drawing/2014/main" id="{0F7CC00A-008F-4907-A508-5CB11DE25978}"/>
              </a:ext>
            </a:extLst>
          </p:cNvPr>
          <p:cNvSpPr/>
          <p:nvPr/>
        </p:nvSpPr>
        <p:spPr>
          <a:xfrm>
            <a:off x="4184962" y="140915"/>
            <a:ext cx="4232569" cy="646331"/>
          </a:xfrm>
          <a:prstGeom prst="rect">
            <a:avLst/>
          </a:prstGeom>
        </p:spPr>
        <p:txBody>
          <a:bodyPr wrap="none">
            <a:spAutoFit/>
          </a:bodyPr>
          <a:lstStyle/>
          <a:p>
            <a:r>
              <a:rPr lang="ru-RU" sz="3600" b="1" dirty="0">
                <a:latin typeface="Times New Roman" panose="02020603050405020304" pitchFamily="18" charset="0"/>
                <a:cs typeface="Times New Roman" panose="02020603050405020304" pitchFamily="18" charset="0"/>
              </a:rPr>
              <a:t>Зоны и территории</a:t>
            </a:r>
          </a:p>
        </p:txBody>
      </p:sp>
      <p:sp>
        <p:nvSpPr>
          <p:cNvPr id="3" name="Прямоугольник 2">
            <a:extLst>
              <a:ext uri="{FF2B5EF4-FFF2-40B4-BE49-F238E27FC236}">
                <a16:creationId xmlns:a16="http://schemas.microsoft.com/office/drawing/2014/main" id="{FEB67A77-ABAB-4649-BD05-70F5B706F567}"/>
              </a:ext>
            </a:extLst>
          </p:cNvPr>
          <p:cNvSpPr/>
          <p:nvPr/>
        </p:nvSpPr>
        <p:spPr>
          <a:xfrm>
            <a:off x="904901" y="1136072"/>
            <a:ext cx="10792690" cy="1953491"/>
          </a:xfrm>
          <a:prstGeom prst="rect">
            <a:avLst/>
          </a:prstGeom>
        </p:spPr>
        <p:txBody>
          <a:bodyPr wrap="square">
            <a:spAutoFit/>
          </a:bodyPr>
          <a:lstStyle/>
          <a:p>
            <a:pPr algn="just"/>
            <a:r>
              <a:rPr lang="ru-RU" sz="2400" dirty="0">
                <a:latin typeface="Times New Roman" panose="02020603050405020304" pitchFamily="18" charset="0"/>
                <a:cs typeface="Times New Roman" panose="02020603050405020304" pitchFamily="18" charset="0"/>
              </a:rPr>
              <a:t>Под территорией понимается пространство, которое человек считает своим, как будто это пространство является продолжением его физического тела. Подобно животным, человек обладает своей собственной территорией, воздушной оболочкой, окружающей его тело, причем ее размеры зависят от плотности населения людей в месте проживания этого человека.</a:t>
            </a:r>
          </a:p>
        </p:txBody>
      </p:sp>
    </p:spTree>
    <p:extLst>
      <p:ext uri="{BB962C8B-B14F-4D97-AF65-F5344CB8AC3E}">
        <p14:creationId xmlns:p14="http://schemas.microsoft.com/office/powerpoint/2010/main" val="29717724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918EC94C-172E-4CD2-85F8-C1D0E2D267DB}"/>
              </a:ext>
            </a:extLst>
          </p:cNvPr>
          <p:cNvSpPr/>
          <p:nvPr/>
        </p:nvSpPr>
        <p:spPr>
          <a:xfrm>
            <a:off x="3890679" y="0"/>
            <a:ext cx="5466625" cy="646331"/>
          </a:xfrm>
          <a:prstGeom prst="rect">
            <a:avLst/>
          </a:prstGeom>
        </p:spPr>
        <p:txBody>
          <a:bodyPr wrap="none">
            <a:spAutoFit/>
          </a:bodyPr>
          <a:lstStyle/>
          <a:p>
            <a:r>
              <a:rPr lang="ru-RU" sz="3600" b="1" dirty="0">
                <a:latin typeface="Times New Roman" panose="02020603050405020304" pitchFamily="18" charset="0"/>
                <a:cs typeface="Times New Roman" panose="02020603050405020304" pitchFamily="18" charset="0"/>
              </a:rPr>
              <a:t>Зональные пространства</a:t>
            </a:r>
          </a:p>
        </p:txBody>
      </p:sp>
      <p:sp>
        <p:nvSpPr>
          <p:cNvPr id="3" name="Прямоугольник 2">
            <a:extLst>
              <a:ext uri="{FF2B5EF4-FFF2-40B4-BE49-F238E27FC236}">
                <a16:creationId xmlns:a16="http://schemas.microsoft.com/office/drawing/2014/main" id="{3A8991EA-323D-47A8-8F3D-4E4757A5A854}"/>
              </a:ext>
            </a:extLst>
          </p:cNvPr>
          <p:cNvSpPr/>
          <p:nvPr/>
        </p:nvSpPr>
        <p:spPr>
          <a:xfrm>
            <a:off x="1256144" y="757167"/>
            <a:ext cx="8880764" cy="677108"/>
          </a:xfrm>
          <a:prstGeom prst="rect">
            <a:avLst/>
          </a:prstGeom>
        </p:spPr>
        <p:txBody>
          <a:bodyPr wrap="square">
            <a:spAutoFit/>
          </a:bodyPr>
          <a:lstStyle/>
          <a:p>
            <a:r>
              <a:rPr lang="ru-RU" sz="2000" i="1" dirty="0">
                <a:latin typeface="Times New Roman" panose="02020603050405020304" pitchFamily="18" charset="0"/>
                <a:cs typeface="Times New Roman" panose="02020603050405020304" pitchFamily="18" charset="0"/>
              </a:rPr>
              <a:t>Пространственная территория условно делится на 4 четкие зоны:</a:t>
            </a:r>
          </a:p>
          <a:p>
            <a:endParaRPr lang="ru-RU" dirty="0"/>
          </a:p>
        </p:txBody>
      </p:sp>
      <p:graphicFrame>
        <p:nvGraphicFramePr>
          <p:cNvPr id="4" name="Схема 3">
            <a:extLst>
              <a:ext uri="{FF2B5EF4-FFF2-40B4-BE49-F238E27FC236}">
                <a16:creationId xmlns:a16="http://schemas.microsoft.com/office/drawing/2014/main" id="{659D0A29-0598-4311-B3E1-8DA8414D6B9E}"/>
              </a:ext>
            </a:extLst>
          </p:cNvPr>
          <p:cNvGraphicFramePr/>
          <p:nvPr>
            <p:extLst>
              <p:ext uri="{D42A27DB-BD31-4B8C-83A1-F6EECF244321}">
                <p14:modId xmlns:p14="http://schemas.microsoft.com/office/powerpoint/2010/main" val="2910257175"/>
              </p:ext>
            </p:extLst>
          </p:nvPr>
        </p:nvGraphicFramePr>
        <p:xfrm>
          <a:off x="1017517" y="1321463"/>
          <a:ext cx="10980519" cy="532871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7082597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0437DCB2-BD60-499F-8CBD-6F7A2538A4B6}"/>
              </a:ext>
            </a:extLst>
          </p:cNvPr>
          <p:cNvSpPr/>
          <p:nvPr/>
        </p:nvSpPr>
        <p:spPr>
          <a:xfrm>
            <a:off x="4809177" y="-166255"/>
            <a:ext cx="2877711" cy="646331"/>
          </a:xfrm>
          <a:prstGeom prst="rect">
            <a:avLst/>
          </a:prstGeom>
        </p:spPr>
        <p:txBody>
          <a:bodyPr wrap="none">
            <a:spAutoFit/>
          </a:bodyPr>
          <a:lstStyle/>
          <a:p>
            <a:r>
              <a:rPr lang="ru-RU" sz="3600" b="1" dirty="0">
                <a:latin typeface="Times New Roman" panose="02020603050405020304" pitchFamily="18" charset="0"/>
                <a:cs typeface="Times New Roman" panose="02020603050405020304" pitchFamily="18" charset="0"/>
              </a:rPr>
              <a:t>Сила ладони</a:t>
            </a:r>
          </a:p>
        </p:txBody>
      </p:sp>
      <p:sp>
        <p:nvSpPr>
          <p:cNvPr id="3" name="Прямоугольник 2">
            <a:extLst>
              <a:ext uri="{FF2B5EF4-FFF2-40B4-BE49-F238E27FC236}">
                <a16:creationId xmlns:a16="http://schemas.microsoft.com/office/drawing/2014/main" id="{99C86052-6723-47E1-B8B3-E9CEFA296536}"/>
              </a:ext>
            </a:extLst>
          </p:cNvPr>
          <p:cNvSpPr/>
          <p:nvPr/>
        </p:nvSpPr>
        <p:spPr>
          <a:xfrm>
            <a:off x="900546" y="311380"/>
            <a:ext cx="11139054" cy="6555641"/>
          </a:xfrm>
          <a:prstGeom prst="rect">
            <a:avLst/>
          </a:prstGeom>
        </p:spPr>
        <p:txBody>
          <a:bodyPr wrap="square">
            <a:spAutoFit/>
          </a:bodyPr>
          <a:lstStyle/>
          <a:p>
            <a:pPr algn="just"/>
            <a:r>
              <a:rPr lang="ru-RU" sz="2000" dirty="0">
                <a:latin typeface="Times New Roman" panose="02020603050405020304" pitchFamily="18" charset="0"/>
                <a:cs typeface="Times New Roman" panose="02020603050405020304" pitchFamily="18" charset="0"/>
              </a:rPr>
              <a:t>Испокон веков открытая ладонь ассоциировалась с искренностью, честностью, преданностью и доверчивостью. Клятвы даются с ладонью на сердце.</a:t>
            </a:r>
          </a:p>
          <a:p>
            <a:pPr algn="just"/>
            <a:r>
              <a:rPr lang="ru-RU" sz="2000" dirty="0">
                <a:latin typeface="Times New Roman" panose="02020603050405020304" pitchFamily="18" charset="0"/>
                <a:cs typeface="Times New Roman" panose="02020603050405020304" pitchFamily="18" charset="0"/>
              </a:rPr>
              <a:t>Самый лучший способ узнать, откровенен и честен ли с вами человек в данный момент - это понаблюдать за положением его ладоней. Например, когда люди полностью откровенны с вами, они протягивают вам одну или обе ладони. При откровенном разговоре ладони полностью или частично открыты. </a:t>
            </a:r>
          </a:p>
          <a:p>
            <a:pPr algn="just"/>
            <a:r>
              <a:rPr lang="ru-RU" sz="2000" b="1" i="1" dirty="0">
                <a:latin typeface="Times New Roman" panose="02020603050405020304" pitchFamily="18" charset="0"/>
                <a:cs typeface="Times New Roman" panose="02020603050405020304" pitchFamily="18" charset="0"/>
              </a:rPr>
              <a:t>Существует три основных командных жеста ладони</a:t>
            </a:r>
            <a:r>
              <a:rPr lang="ru-RU" sz="2000" dirty="0">
                <a:latin typeface="Times New Roman" panose="02020603050405020304" pitchFamily="18" charset="0"/>
                <a:cs typeface="Times New Roman" panose="02020603050405020304" pitchFamily="18" charset="0"/>
              </a:rPr>
              <a:t>: положение ладони вверх, положение ладони вниз и положение указывающего перста. Рассмотрим пример, когда вы просите передвинуть коробку в другой угол комнаты. При этом мы будем использовать одни и те же слова, тон голоса и выражение лица.</a:t>
            </a:r>
          </a:p>
          <a:p>
            <a:pPr algn="just"/>
            <a:r>
              <a:rPr lang="ru-RU" sz="2000" u="sng" dirty="0">
                <a:latin typeface="Times New Roman" panose="02020603050405020304" pitchFamily="18" charset="0"/>
                <a:cs typeface="Times New Roman" panose="02020603050405020304" pitchFamily="18" charset="0"/>
              </a:rPr>
              <a:t>Положение открытой ладони вверх </a:t>
            </a:r>
            <a:r>
              <a:rPr lang="ru-RU" sz="2000" dirty="0">
                <a:latin typeface="Times New Roman" panose="02020603050405020304" pitchFamily="18" charset="0"/>
                <a:cs typeface="Times New Roman" panose="02020603050405020304" pitchFamily="18" charset="0"/>
              </a:rPr>
              <a:t>есть доверительный, не угрожающий жест, напоминающий жест просящего на улице. При этом жесте человек не чувствует никакого давления, и при условиях субординации он воспримет это как просьбу с вашей стороны.</a:t>
            </a:r>
          </a:p>
          <a:p>
            <a:pPr algn="just"/>
            <a:r>
              <a:rPr lang="ru-RU" sz="2000" dirty="0">
                <a:latin typeface="Times New Roman" panose="02020603050405020304" pitchFamily="18" charset="0"/>
                <a:cs typeface="Times New Roman" panose="02020603050405020304" pitchFamily="18" charset="0"/>
              </a:rPr>
              <a:t>Когда </a:t>
            </a:r>
            <a:r>
              <a:rPr lang="ru-RU" sz="2000" u="sng" dirty="0">
                <a:latin typeface="Times New Roman" panose="02020603050405020304" pitchFamily="18" charset="0"/>
                <a:cs typeface="Times New Roman" panose="02020603050405020304" pitchFamily="18" charset="0"/>
              </a:rPr>
              <a:t>ладонь опущена вниз</a:t>
            </a:r>
            <a:r>
              <a:rPr lang="ru-RU" sz="2000" dirty="0">
                <a:latin typeface="Times New Roman" panose="02020603050405020304" pitchFamily="18" charset="0"/>
                <a:cs typeface="Times New Roman" panose="02020603050405020304" pitchFamily="18" charset="0"/>
              </a:rPr>
              <a:t>, в вашем жесте немедленно появляется оттенок начальственности. При этом может возникнуть чувство враждебности у человека, к которому вы обращаетесь. Если этот жест обращен к вашему сослуживцу, то он может и не выполнить этой просьбы, как если бы он это сделал при поднятой ладони вверх.</a:t>
            </a:r>
          </a:p>
          <a:p>
            <a:pPr algn="just"/>
            <a:r>
              <a:rPr lang="ru-RU" sz="2000" dirty="0">
                <a:latin typeface="Times New Roman" panose="02020603050405020304" pitchFamily="18" charset="0"/>
                <a:cs typeface="Times New Roman" panose="02020603050405020304" pitchFamily="18" charset="0"/>
              </a:rPr>
              <a:t>При </a:t>
            </a:r>
            <a:r>
              <a:rPr lang="ru-RU" sz="2000" u="sng" dirty="0">
                <a:latin typeface="Times New Roman" panose="02020603050405020304" pitchFamily="18" charset="0"/>
                <a:cs typeface="Times New Roman" panose="02020603050405020304" pitchFamily="18" charset="0"/>
              </a:rPr>
              <a:t>сжатой ладони в кулак с выставленным указательным пальцем</a:t>
            </a:r>
            <a:r>
              <a:rPr lang="ru-RU" sz="2000" dirty="0">
                <a:latin typeface="Times New Roman" panose="02020603050405020304" pitchFamily="18" charset="0"/>
                <a:cs typeface="Times New Roman" panose="02020603050405020304" pitchFamily="18" charset="0"/>
              </a:rPr>
              <a:t>, вы принуждаете человека к подчинению. Если у вас есть привычка указывать пальцем, постарайтесь заменить этот жест положением ладони вверх или вниз, и вы увидите, что добьетесь больших успехов в общении с другими.</a:t>
            </a:r>
          </a:p>
        </p:txBody>
      </p:sp>
    </p:spTree>
    <p:extLst>
      <p:ext uri="{BB962C8B-B14F-4D97-AF65-F5344CB8AC3E}">
        <p14:creationId xmlns:p14="http://schemas.microsoft.com/office/powerpoint/2010/main" val="34121403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62984016-8200-4D7F-A91F-A3736F21ADDF}"/>
              </a:ext>
            </a:extLst>
          </p:cNvPr>
          <p:cNvSpPr/>
          <p:nvPr/>
        </p:nvSpPr>
        <p:spPr>
          <a:xfrm>
            <a:off x="4610978" y="0"/>
            <a:ext cx="2970044" cy="646331"/>
          </a:xfrm>
          <a:prstGeom prst="rect">
            <a:avLst/>
          </a:prstGeom>
        </p:spPr>
        <p:txBody>
          <a:bodyPr wrap="none">
            <a:spAutoFit/>
          </a:bodyPr>
          <a:lstStyle/>
          <a:p>
            <a:r>
              <a:rPr lang="ru-RU" sz="3600" b="1" dirty="0">
                <a:latin typeface="Times New Roman" panose="02020603050405020304" pitchFamily="18" charset="0"/>
                <a:cs typeface="Times New Roman" panose="02020603050405020304" pitchFamily="18" charset="0"/>
              </a:rPr>
              <a:t>Рукопожатия</a:t>
            </a:r>
          </a:p>
        </p:txBody>
      </p:sp>
      <p:graphicFrame>
        <p:nvGraphicFramePr>
          <p:cNvPr id="3" name="Таблица 2">
            <a:extLst>
              <a:ext uri="{FF2B5EF4-FFF2-40B4-BE49-F238E27FC236}">
                <a16:creationId xmlns:a16="http://schemas.microsoft.com/office/drawing/2014/main" id="{1DE9F378-BC1B-4DC1-AA5B-98B122484C34}"/>
              </a:ext>
            </a:extLst>
          </p:cNvPr>
          <p:cNvGraphicFramePr>
            <a:graphicFrameLocks noGrp="1"/>
          </p:cNvGraphicFramePr>
          <p:nvPr>
            <p:extLst>
              <p:ext uri="{D42A27DB-BD31-4B8C-83A1-F6EECF244321}">
                <p14:modId xmlns:p14="http://schemas.microsoft.com/office/powerpoint/2010/main" val="2449456481"/>
              </p:ext>
            </p:extLst>
          </p:nvPr>
        </p:nvGraphicFramePr>
        <p:xfrm>
          <a:off x="0" y="746215"/>
          <a:ext cx="12192000" cy="6111785"/>
        </p:xfrm>
        <a:graphic>
          <a:graphicData uri="http://schemas.openxmlformats.org/drawingml/2006/table">
            <a:tbl>
              <a:tblPr/>
              <a:tblGrid>
                <a:gridCol w="2560323">
                  <a:extLst>
                    <a:ext uri="{9D8B030D-6E8A-4147-A177-3AD203B41FA5}">
                      <a16:colId xmlns:a16="http://schemas.microsoft.com/office/drawing/2014/main" val="1673538217"/>
                    </a:ext>
                  </a:extLst>
                </a:gridCol>
                <a:gridCol w="9631677">
                  <a:extLst>
                    <a:ext uri="{9D8B030D-6E8A-4147-A177-3AD203B41FA5}">
                      <a16:colId xmlns:a16="http://schemas.microsoft.com/office/drawing/2014/main" val="3380090084"/>
                    </a:ext>
                  </a:extLst>
                </a:gridCol>
              </a:tblGrid>
              <a:tr h="276598">
                <a:tc>
                  <a:txBody>
                    <a:bodyPr/>
                    <a:lstStyle/>
                    <a:p>
                      <a:pPr algn="ctr"/>
                      <a:r>
                        <a:rPr lang="ru-RU" sz="1600" b="1" dirty="0">
                          <a:latin typeface="Times New Roman" panose="02020603050405020304" pitchFamily="18" charset="0"/>
                          <a:cs typeface="Times New Roman" panose="02020603050405020304" pitchFamily="18" charset="0"/>
                        </a:rPr>
                        <a:t>Вид рукопожатия</a:t>
                      </a:r>
                      <a:endParaRPr lang="ru-RU" sz="1600" dirty="0">
                        <a:latin typeface="Times New Roman" panose="02020603050405020304" pitchFamily="18" charset="0"/>
                        <a:cs typeface="Times New Roman" panose="02020603050405020304" pitchFamily="18" charset="0"/>
                      </a:endParaRPr>
                    </a:p>
                  </a:txBody>
                  <a:tcPr marL="13075" marR="13075" marT="13075" marB="130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3">
                        <a:lumMod val="20000"/>
                        <a:lumOff val="80000"/>
                      </a:schemeClr>
                    </a:solidFill>
                  </a:tcPr>
                </a:tc>
                <a:tc>
                  <a:txBody>
                    <a:bodyPr/>
                    <a:lstStyle/>
                    <a:p>
                      <a:pPr algn="ctr"/>
                      <a:r>
                        <a:rPr lang="ru-RU" sz="1600" b="1" dirty="0">
                          <a:latin typeface="Times New Roman" panose="02020603050405020304" pitchFamily="18" charset="0"/>
                          <a:cs typeface="Times New Roman" panose="02020603050405020304" pitchFamily="18" charset="0"/>
                        </a:rPr>
                        <a:t>Характеристика</a:t>
                      </a:r>
                      <a:endParaRPr lang="ru-RU" sz="1600" dirty="0">
                        <a:latin typeface="Times New Roman" panose="02020603050405020304" pitchFamily="18" charset="0"/>
                        <a:cs typeface="Times New Roman" panose="02020603050405020304" pitchFamily="18" charset="0"/>
                      </a:endParaRPr>
                    </a:p>
                  </a:txBody>
                  <a:tcPr marL="13075" marR="13075" marT="13075" marB="130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3">
                        <a:lumMod val="20000"/>
                        <a:lumOff val="80000"/>
                      </a:schemeClr>
                    </a:solidFill>
                  </a:tcPr>
                </a:tc>
                <a:extLst>
                  <a:ext uri="{0D108BD9-81ED-4DB2-BD59-A6C34878D82A}">
                    <a16:rowId xmlns:a16="http://schemas.microsoft.com/office/drawing/2014/main" val="3640760503"/>
                  </a:ext>
                </a:extLst>
              </a:tr>
              <a:tr h="3006929">
                <a:tc>
                  <a:txBody>
                    <a:bodyPr/>
                    <a:lstStyle/>
                    <a:p>
                      <a:pPr algn="ctr"/>
                      <a:r>
                        <a:rPr lang="ru-RU" sz="1600" dirty="0">
                          <a:latin typeface="Times New Roman" panose="02020603050405020304" pitchFamily="18" charset="0"/>
                          <a:cs typeface="Times New Roman" panose="02020603050405020304" pitchFamily="18" charset="0"/>
                        </a:rPr>
                        <a:t>Доминантное рукопожатие</a:t>
                      </a:r>
                    </a:p>
                  </a:txBody>
                  <a:tcPr marL="13075" marR="13075" marT="13075" marB="130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3">
                        <a:lumMod val="20000"/>
                        <a:lumOff val="80000"/>
                      </a:schemeClr>
                    </a:solidFill>
                  </a:tcPr>
                </a:tc>
                <a:tc>
                  <a:txBody>
                    <a:bodyPr/>
                    <a:lstStyle/>
                    <a:p>
                      <a:pPr algn="just"/>
                      <a:r>
                        <a:rPr lang="ru-RU" sz="1600" dirty="0">
                          <a:latin typeface="Times New Roman" panose="02020603050405020304" pitchFamily="18" charset="0"/>
                          <a:cs typeface="Times New Roman" panose="02020603050405020304" pitchFamily="18" charset="0"/>
                        </a:rPr>
                        <a:t>Агрессивный вид рукопожатия, т.к. он дает человеку мало шансов на установление отношений </a:t>
                      </a:r>
                      <a:r>
                        <a:rPr lang="ru-RU" sz="1600" dirty="0" err="1">
                          <a:latin typeface="Times New Roman" panose="02020603050405020304" pitchFamily="18" charset="0"/>
                          <a:cs typeface="Times New Roman" panose="02020603050405020304" pitchFamily="18" charset="0"/>
                        </a:rPr>
                        <a:t>равнопартнерства</a:t>
                      </a:r>
                      <a:r>
                        <a:rPr lang="ru-RU" sz="1600" dirty="0">
                          <a:latin typeface="Times New Roman" panose="02020603050405020304" pitchFamily="18" charset="0"/>
                          <a:cs typeface="Times New Roman" panose="02020603050405020304" pitchFamily="18" charset="0"/>
                        </a:rPr>
                        <a:t>. Этот вид характерен для агрессивных, властных мужчин, которые всегда являются инициаторами рукопожатия и жестом руки, с ладонью направленной вниз, заставляют человека подчиняться.</a:t>
                      </a:r>
                    </a:p>
                    <a:p>
                      <a:pPr algn="just"/>
                      <a:r>
                        <a:rPr lang="ru-RU" sz="1600" dirty="0">
                          <a:latin typeface="Times New Roman" panose="02020603050405020304" pitchFamily="18" charset="0"/>
                          <a:cs typeface="Times New Roman" panose="02020603050405020304" pitchFamily="18" charset="0"/>
                        </a:rPr>
                        <a:t>Способ обращения с доминантным рукопожатием, "обезоруживание".</a:t>
                      </a:r>
                    </a:p>
                    <a:p>
                      <a:pPr>
                        <a:buFont typeface="+mj-lt"/>
                        <a:buAutoNum type="arabicPeriod"/>
                      </a:pPr>
                      <a:r>
                        <a:rPr lang="ru-RU" sz="1600" dirty="0">
                          <a:latin typeface="Times New Roman" panose="02020603050405020304" pitchFamily="18" charset="0"/>
                          <a:cs typeface="Times New Roman" panose="02020603050405020304" pitchFamily="18" charset="0"/>
                        </a:rPr>
                        <a:t>Когда вы берете руку для рукопожатия, сделайте шаг левой ногой вперед.</a:t>
                      </a:r>
                    </a:p>
                    <a:p>
                      <a:pPr>
                        <a:buFont typeface="+mj-lt"/>
                        <a:buAutoNum type="arabicPeriod"/>
                      </a:pPr>
                      <a:r>
                        <a:rPr lang="ru-RU" sz="1600" dirty="0">
                          <a:latin typeface="Times New Roman" panose="02020603050405020304" pitchFamily="18" charset="0"/>
                          <a:cs typeface="Times New Roman" panose="02020603050405020304" pitchFamily="18" charset="0"/>
                        </a:rPr>
                        <a:t>Переставьте правую ногу вперед и встаньте слева перед этим человеком, продвигаясь в его личную зону.</a:t>
                      </a:r>
                    </a:p>
                    <a:p>
                      <a:pPr>
                        <a:buFont typeface="+mj-lt"/>
                        <a:buAutoNum type="arabicPeriod"/>
                      </a:pPr>
                      <a:r>
                        <a:rPr lang="ru-RU" sz="1600" dirty="0">
                          <a:latin typeface="Times New Roman" panose="02020603050405020304" pitchFamily="18" charset="0"/>
                          <a:cs typeface="Times New Roman" panose="02020603050405020304" pitchFamily="18" charset="0"/>
                        </a:rPr>
                        <a:t>Левую ногу поставьте за правой и встряхните руку партнера.</a:t>
                      </a:r>
                    </a:p>
                    <a:p>
                      <a:pPr algn="just"/>
                      <a:r>
                        <a:rPr lang="ru-RU" sz="1600" dirty="0">
                          <a:latin typeface="Times New Roman" panose="02020603050405020304" pitchFamily="18" charset="0"/>
                          <a:cs typeface="Times New Roman" panose="02020603050405020304" pitchFamily="18" charset="0"/>
                        </a:rPr>
                        <a:t>Это позволит вам </a:t>
                      </a:r>
                      <a:r>
                        <a:rPr lang="ru-RU" sz="1600" dirty="0" err="1">
                          <a:latin typeface="Times New Roman" panose="02020603050405020304" pitchFamily="18" charset="0"/>
                          <a:cs typeface="Times New Roman" panose="02020603050405020304" pitchFamily="18" charset="0"/>
                        </a:rPr>
                        <a:t>выравнить</a:t>
                      </a:r>
                      <a:r>
                        <a:rPr lang="ru-RU" sz="1600" dirty="0">
                          <a:latin typeface="Times New Roman" panose="02020603050405020304" pitchFamily="18" charset="0"/>
                          <a:cs typeface="Times New Roman" panose="02020603050405020304" pitchFamily="18" charset="0"/>
                        </a:rPr>
                        <a:t> положение рук и развернуть руку человека к уступчивому рукопожатию. Это позволит вам стать хозяином положения.</a:t>
                      </a:r>
                    </a:p>
                    <a:p>
                      <a:pPr algn="just"/>
                      <a:r>
                        <a:rPr lang="ru-RU" sz="1600" dirty="0">
                          <a:latin typeface="Times New Roman" panose="02020603050405020304" pitchFamily="18" charset="0"/>
                          <a:cs typeface="Times New Roman" panose="02020603050405020304" pitchFamily="18" charset="0"/>
                        </a:rPr>
                        <a:t>Еще одним способом обращения с доминантным рукопожатием является обхват руки человека сверху за запястье с последующим встряхиванием. Однако использовать это рукопожатие следует с определенными мерами предосторожности.</a:t>
                      </a:r>
                    </a:p>
                  </a:txBody>
                  <a:tcPr marL="13075" marR="13075" marT="13075" marB="130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3">
                        <a:lumMod val="20000"/>
                        <a:lumOff val="80000"/>
                      </a:schemeClr>
                    </a:solidFill>
                  </a:tcPr>
                </a:tc>
                <a:extLst>
                  <a:ext uri="{0D108BD9-81ED-4DB2-BD59-A6C34878D82A}">
                    <a16:rowId xmlns:a16="http://schemas.microsoft.com/office/drawing/2014/main" val="1369596506"/>
                  </a:ext>
                </a:extLst>
              </a:tr>
              <a:tr h="1026022">
                <a:tc>
                  <a:txBody>
                    <a:bodyPr/>
                    <a:lstStyle/>
                    <a:p>
                      <a:pPr algn="ctr"/>
                      <a:r>
                        <a:rPr lang="ru-RU" sz="1600" dirty="0">
                          <a:latin typeface="Times New Roman" panose="02020603050405020304" pitchFamily="18" charset="0"/>
                          <a:cs typeface="Times New Roman" panose="02020603050405020304" pitchFamily="18" charset="0"/>
                        </a:rPr>
                        <a:t>Обхватывающее рукопожатие (перчатка)</a:t>
                      </a:r>
                    </a:p>
                  </a:txBody>
                  <a:tcPr marL="13075" marR="13075" marT="13075" marB="130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3">
                        <a:lumMod val="20000"/>
                        <a:lumOff val="80000"/>
                      </a:schemeClr>
                    </a:solidFill>
                  </a:tcPr>
                </a:tc>
                <a:tc>
                  <a:txBody>
                    <a:bodyPr/>
                    <a:lstStyle/>
                    <a:p>
                      <a:pPr algn="just"/>
                      <a:r>
                        <a:rPr lang="ru-RU" sz="1600" dirty="0">
                          <a:latin typeface="Times New Roman" panose="02020603050405020304" pitchFamily="18" charset="0"/>
                          <a:cs typeface="Times New Roman" panose="02020603050405020304" pitchFamily="18" charset="0"/>
                        </a:rPr>
                        <a:t>Обычно используется политическими деятелями. Это рукопожатие подчеркивает, что человек честен, и ему можно доверять. Однако такое рукопожатие при знакомстве может произвести прямо противоположный эффект. После такого рукопожатия собеседник может отнестись к вам с недоверием и осторожностью. Такое рукопожатие может быть применено только по отношению к хорошим знакомым.</a:t>
                      </a:r>
                    </a:p>
                  </a:txBody>
                  <a:tcPr marL="13075" marR="13075" marT="13075" marB="130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3">
                        <a:lumMod val="20000"/>
                        <a:lumOff val="80000"/>
                      </a:schemeClr>
                    </a:solidFill>
                  </a:tcPr>
                </a:tc>
                <a:extLst>
                  <a:ext uri="{0D108BD9-81ED-4DB2-BD59-A6C34878D82A}">
                    <a16:rowId xmlns:a16="http://schemas.microsoft.com/office/drawing/2014/main" val="337374527"/>
                  </a:ext>
                </a:extLst>
              </a:tr>
              <a:tr h="776214">
                <a:tc>
                  <a:txBody>
                    <a:bodyPr/>
                    <a:lstStyle/>
                    <a:p>
                      <a:pPr algn="ctr"/>
                      <a:r>
                        <a:rPr lang="ru-RU" sz="1600" dirty="0">
                          <a:latin typeface="Times New Roman" panose="02020603050405020304" pitchFamily="18" charset="0"/>
                          <a:cs typeface="Times New Roman" panose="02020603050405020304" pitchFamily="18" charset="0"/>
                        </a:rPr>
                        <a:t>Беспристрастные, неэмоциональные рукопожатия</a:t>
                      </a:r>
                    </a:p>
                  </a:txBody>
                  <a:tcPr marL="13075" marR="13075" marT="13075" marB="130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3">
                        <a:lumMod val="20000"/>
                        <a:lumOff val="80000"/>
                      </a:schemeClr>
                    </a:solidFill>
                  </a:tcPr>
                </a:tc>
                <a:tc>
                  <a:txBody>
                    <a:bodyPr/>
                    <a:lstStyle/>
                    <a:p>
                      <a:pPr algn="just"/>
                      <a:r>
                        <a:rPr lang="ru-RU" sz="1600">
                          <a:latin typeface="Times New Roman" panose="02020603050405020304" pitchFamily="18" charset="0"/>
                          <a:cs typeface="Times New Roman" panose="02020603050405020304" pitchFamily="18" charset="0"/>
                        </a:rPr>
                        <a:t>Характеризуют бесхарактерность человека. Следует избегать такого рукопожатия, поскольку оно ассоциируется с прикосновением к чему-то вялому, безжизненному.</a:t>
                      </a:r>
                    </a:p>
                  </a:txBody>
                  <a:tcPr marL="13075" marR="13075" marT="13075" marB="130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3">
                        <a:lumMod val="20000"/>
                        <a:lumOff val="80000"/>
                      </a:schemeClr>
                    </a:solidFill>
                  </a:tcPr>
                </a:tc>
                <a:extLst>
                  <a:ext uri="{0D108BD9-81ED-4DB2-BD59-A6C34878D82A}">
                    <a16:rowId xmlns:a16="http://schemas.microsoft.com/office/drawing/2014/main" val="2361000895"/>
                  </a:ext>
                </a:extLst>
              </a:tr>
              <a:tr h="1026022">
                <a:tc>
                  <a:txBody>
                    <a:bodyPr/>
                    <a:lstStyle/>
                    <a:p>
                      <a:pPr algn="ctr"/>
                      <a:r>
                        <a:rPr lang="ru-RU" sz="1600" dirty="0">
                          <a:latin typeface="Times New Roman" panose="02020603050405020304" pitchFamily="18" charset="0"/>
                          <a:cs typeface="Times New Roman" panose="02020603050405020304" pitchFamily="18" charset="0"/>
                        </a:rPr>
                        <a:t>Пожатие не согнутой, прямой руки</a:t>
                      </a:r>
                    </a:p>
                  </a:txBody>
                  <a:tcPr marL="13075" marR="13075" marT="13075" marB="130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3">
                        <a:lumMod val="20000"/>
                        <a:lumOff val="80000"/>
                      </a:schemeClr>
                    </a:solidFill>
                  </a:tcPr>
                </a:tc>
                <a:tc>
                  <a:txBody>
                    <a:bodyPr/>
                    <a:lstStyle/>
                    <a:p>
                      <a:pPr algn="just"/>
                      <a:r>
                        <a:rPr lang="ru-RU" sz="1600" dirty="0">
                          <a:latin typeface="Times New Roman" panose="02020603050405020304" pitchFamily="18" charset="0"/>
                          <a:cs typeface="Times New Roman" panose="02020603050405020304" pitchFamily="18" charset="0"/>
                        </a:rPr>
                        <a:t>Характеризует агрессивного человека. Главное назначение такого рукопожатия - сохранить дистанцию и не допустить человека в свою интимную зону. Часто встречается у людей, выросших в сельской местности, где они имеют более широкую интимную зону. Сельчане при этом будут наклоняться вперед или даже балансировать на одной ноге.</a:t>
                      </a:r>
                    </a:p>
                  </a:txBody>
                  <a:tcPr marL="13075" marR="13075" marT="13075" marB="130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3">
                        <a:lumMod val="20000"/>
                        <a:lumOff val="80000"/>
                      </a:schemeClr>
                    </a:solidFill>
                  </a:tcPr>
                </a:tc>
                <a:extLst>
                  <a:ext uri="{0D108BD9-81ED-4DB2-BD59-A6C34878D82A}">
                    <a16:rowId xmlns:a16="http://schemas.microsoft.com/office/drawing/2014/main" val="3124510461"/>
                  </a:ext>
                </a:extLst>
              </a:tr>
            </a:tbl>
          </a:graphicData>
        </a:graphic>
      </p:graphicFrame>
    </p:spTree>
    <p:extLst>
      <p:ext uri="{BB962C8B-B14F-4D97-AF65-F5344CB8AC3E}">
        <p14:creationId xmlns:p14="http://schemas.microsoft.com/office/powerpoint/2010/main" val="27504014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FFA9CCDF-154A-4191-95AC-A6706C1DCA96}"/>
              </a:ext>
            </a:extLst>
          </p:cNvPr>
          <p:cNvSpPr/>
          <p:nvPr/>
        </p:nvSpPr>
        <p:spPr>
          <a:xfrm>
            <a:off x="3999817" y="140916"/>
            <a:ext cx="4192366" cy="646331"/>
          </a:xfrm>
          <a:prstGeom prst="rect">
            <a:avLst/>
          </a:prstGeom>
        </p:spPr>
        <p:txBody>
          <a:bodyPr wrap="none">
            <a:spAutoFit/>
          </a:bodyPr>
          <a:lstStyle/>
          <a:p>
            <a:r>
              <a:rPr lang="ru-RU" sz="3600" b="1" dirty="0">
                <a:latin typeface="Times New Roman" panose="02020603050405020304" pitchFamily="18" charset="0"/>
                <a:cs typeface="Times New Roman" panose="02020603050405020304" pitchFamily="18" charset="0"/>
              </a:rPr>
              <a:t>Положения головы</a:t>
            </a:r>
          </a:p>
        </p:txBody>
      </p:sp>
      <p:graphicFrame>
        <p:nvGraphicFramePr>
          <p:cNvPr id="4" name="Таблица 3">
            <a:extLst>
              <a:ext uri="{FF2B5EF4-FFF2-40B4-BE49-F238E27FC236}">
                <a16:creationId xmlns:a16="http://schemas.microsoft.com/office/drawing/2014/main" id="{EEF65BFE-DDF1-4E50-8C9E-53A623666060}"/>
              </a:ext>
            </a:extLst>
          </p:cNvPr>
          <p:cNvGraphicFramePr>
            <a:graphicFrameLocks noGrp="1"/>
          </p:cNvGraphicFramePr>
          <p:nvPr>
            <p:extLst>
              <p:ext uri="{D42A27DB-BD31-4B8C-83A1-F6EECF244321}">
                <p14:modId xmlns:p14="http://schemas.microsoft.com/office/powerpoint/2010/main" val="2326527118"/>
              </p:ext>
            </p:extLst>
          </p:nvPr>
        </p:nvGraphicFramePr>
        <p:xfrm>
          <a:off x="0" y="997528"/>
          <a:ext cx="12192000" cy="5486400"/>
        </p:xfrm>
        <a:graphic>
          <a:graphicData uri="http://schemas.openxmlformats.org/drawingml/2006/table">
            <a:tbl>
              <a:tblPr/>
              <a:tblGrid>
                <a:gridCol w="2072640">
                  <a:extLst>
                    <a:ext uri="{9D8B030D-6E8A-4147-A177-3AD203B41FA5}">
                      <a16:colId xmlns:a16="http://schemas.microsoft.com/office/drawing/2014/main" val="3130565630"/>
                    </a:ext>
                  </a:extLst>
                </a:gridCol>
                <a:gridCol w="10119360">
                  <a:extLst>
                    <a:ext uri="{9D8B030D-6E8A-4147-A177-3AD203B41FA5}">
                      <a16:colId xmlns:a16="http://schemas.microsoft.com/office/drawing/2014/main" val="2995157351"/>
                    </a:ext>
                  </a:extLst>
                </a:gridCol>
              </a:tblGrid>
              <a:tr h="286832">
                <a:tc>
                  <a:txBody>
                    <a:bodyPr/>
                    <a:lstStyle/>
                    <a:p>
                      <a:pPr algn="ctr"/>
                      <a:r>
                        <a:rPr lang="ru-RU" sz="1600" b="1" dirty="0">
                          <a:latin typeface="Times New Roman" panose="02020603050405020304" pitchFamily="18" charset="0"/>
                          <a:cs typeface="Times New Roman" panose="02020603050405020304" pitchFamily="18" charset="0"/>
                        </a:rPr>
                        <a:t>Жест</a:t>
                      </a:r>
                      <a:endParaRPr lang="ru-RU" sz="1600" dirty="0">
                        <a:latin typeface="Times New Roman" panose="02020603050405020304" pitchFamily="18" charset="0"/>
                        <a:cs typeface="Times New Roman" panose="02020603050405020304" pitchFamily="18" charset="0"/>
                      </a:endParaRPr>
                    </a:p>
                  </a:txBody>
                  <a:tcPr marL="20371" marR="20371" marT="20371" marB="2037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ctr"/>
                      <a:r>
                        <a:rPr lang="ru-RU" sz="1600" b="1" dirty="0">
                          <a:latin typeface="Times New Roman" panose="02020603050405020304" pitchFamily="18" charset="0"/>
                          <a:cs typeface="Times New Roman" panose="02020603050405020304" pitchFamily="18" charset="0"/>
                        </a:rPr>
                        <a:t>Характеристика</a:t>
                      </a:r>
                      <a:endParaRPr lang="ru-RU" sz="1600" dirty="0">
                        <a:latin typeface="Times New Roman" panose="02020603050405020304" pitchFamily="18" charset="0"/>
                        <a:cs typeface="Times New Roman" panose="02020603050405020304" pitchFamily="18" charset="0"/>
                      </a:endParaRPr>
                    </a:p>
                  </a:txBody>
                  <a:tcPr marL="20371" marR="20371" marT="20371" marB="2037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474127564"/>
                  </a:ext>
                </a:extLst>
              </a:tr>
              <a:tr h="545721">
                <a:tc>
                  <a:txBody>
                    <a:bodyPr/>
                    <a:lstStyle/>
                    <a:p>
                      <a:pPr algn="ctr"/>
                      <a:r>
                        <a:rPr lang="ru-RU" sz="1600" dirty="0">
                          <a:latin typeface="Times New Roman" panose="02020603050405020304" pitchFamily="18" charset="0"/>
                          <a:cs typeface="Times New Roman" panose="02020603050405020304" pitchFamily="18" charset="0"/>
                        </a:rPr>
                        <a:t>Кивок головой</a:t>
                      </a:r>
                    </a:p>
                  </a:txBody>
                  <a:tcPr marL="20371" marR="20371" marT="20371" marB="2037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just"/>
                      <a:r>
                        <a:rPr lang="ru-RU" sz="1600" dirty="0">
                          <a:latin typeface="Times New Roman" panose="02020603050405020304" pitchFamily="18" charset="0"/>
                          <a:cs typeface="Times New Roman" panose="02020603050405020304" pitchFamily="18" charset="0"/>
                        </a:rPr>
                        <a:t>Простой способ выявления скрытого возражения - проследить, не использует ли человек отрицательное покачивание головой в момент устного высказывания своего согласия с вами.</a:t>
                      </a:r>
                    </a:p>
                  </a:txBody>
                  <a:tcPr marL="20371" marR="20371" marT="20371" marB="2037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157466195"/>
                  </a:ext>
                </a:extLst>
              </a:tr>
              <a:tr h="532599">
                <a:tc>
                  <a:txBody>
                    <a:bodyPr/>
                    <a:lstStyle/>
                    <a:p>
                      <a:pPr algn="ctr"/>
                      <a:r>
                        <a:rPr lang="ru-RU" sz="1600">
                          <a:latin typeface="Times New Roman" panose="02020603050405020304" pitchFamily="18" charset="0"/>
                          <a:cs typeface="Times New Roman" panose="02020603050405020304" pitchFamily="18" charset="0"/>
                        </a:rPr>
                        <a:t>Прямое положение головы</a:t>
                      </a:r>
                    </a:p>
                  </a:txBody>
                  <a:tcPr marL="20371" marR="20371" marT="20371" marB="2037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just"/>
                      <a:r>
                        <a:rPr lang="ru-RU" sz="1600" dirty="0">
                          <a:latin typeface="Times New Roman" panose="02020603050405020304" pitchFamily="18" charset="0"/>
                          <a:cs typeface="Times New Roman" panose="02020603050405020304" pitchFamily="18" charset="0"/>
                        </a:rPr>
                        <a:t>Характерно для человека, нейтрально относящегося к тому, что он слышит. Голова обычно неподвижна, с периодическим легким киванием.</a:t>
                      </a:r>
                    </a:p>
                  </a:txBody>
                  <a:tcPr marL="20371" marR="20371" marT="20371" marB="2037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2792834333"/>
                  </a:ext>
                </a:extLst>
              </a:tr>
              <a:tr h="844142">
                <a:tc>
                  <a:txBody>
                    <a:bodyPr/>
                    <a:lstStyle/>
                    <a:p>
                      <a:pPr algn="ctr"/>
                      <a:r>
                        <a:rPr lang="ru-RU" sz="1600">
                          <a:latin typeface="Times New Roman" panose="02020603050405020304" pitchFamily="18" charset="0"/>
                          <a:cs typeface="Times New Roman" panose="02020603050405020304" pitchFamily="18" charset="0"/>
                        </a:rPr>
                        <a:t>Наклоненная голова</a:t>
                      </a:r>
                    </a:p>
                  </a:txBody>
                  <a:tcPr marL="20371" marR="20371" marT="20371" marB="2037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just"/>
                      <a:r>
                        <a:rPr lang="ru-RU" sz="1600" dirty="0">
                          <a:latin typeface="Times New Roman" panose="02020603050405020304" pitchFamily="18" charset="0"/>
                          <a:cs typeface="Times New Roman" panose="02020603050405020304" pitchFamily="18" charset="0"/>
                        </a:rPr>
                        <a:t>Характеризует интерес к сказанному. Если вы ведете беседу и наблюдаете наклон головы в сторону, упор подбородком на руке и наклон тела вперед, значит ваше сообщение заинтересовало слушателей. Если вы хотите расположить к себе человека, достаточно наклонить голову набок и время от времени кивать головой.</a:t>
                      </a:r>
                    </a:p>
                  </a:txBody>
                  <a:tcPr marL="20371" marR="20371" marT="20371" marB="2037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3832952242"/>
                  </a:ext>
                </a:extLst>
              </a:tr>
              <a:tr h="778367">
                <a:tc>
                  <a:txBody>
                    <a:bodyPr/>
                    <a:lstStyle/>
                    <a:p>
                      <a:pPr algn="ctr"/>
                      <a:r>
                        <a:rPr lang="ru-RU" sz="1600">
                          <a:latin typeface="Times New Roman" panose="02020603050405020304" pitchFamily="18" charset="0"/>
                          <a:cs typeface="Times New Roman" panose="02020603050405020304" pitchFamily="18" charset="0"/>
                        </a:rPr>
                        <a:t>Наклон головы вниз</a:t>
                      </a:r>
                    </a:p>
                  </a:txBody>
                  <a:tcPr marL="20371" marR="20371" marT="20371" marB="2037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just"/>
                      <a:r>
                        <a:rPr lang="ru-RU" sz="1600" dirty="0">
                          <a:latin typeface="Times New Roman" panose="02020603050405020304" pitchFamily="18" charset="0"/>
                          <a:cs typeface="Times New Roman" panose="02020603050405020304" pitchFamily="18" charset="0"/>
                        </a:rPr>
                        <a:t>Характеризует отрицательное и даже осуждающее отношение. Низкий наклон головы обычно сопровождается рядом жестов критической оценки. Для того чтобы поднять заинтересованность, необходимо сделать что-то, чтобы головы слушателей поднялись.</a:t>
                      </a:r>
                    </a:p>
                  </a:txBody>
                  <a:tcPr marL="20371" marR="20371" marT="20371" marB="2037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4205892068"/>
                  </a:ext>
                </a:extLst>
              </a:tr>
              <a:tr h="2498739">
                <a:tc>
                  <a:txBody>
                    <a:bodyPr/>
                    <a:lstStyle/>
                    <a:p>
                      <a:pPr algn="ctr"/>
                      <a:r>
                        <a:rPr lang="ru-RU" sz="1600" dirty="0">
                          <a:latin typeface="Times New Roman" panose="02020603050405020304" pitchFamily="18" charset="0"/>
                          <a:cs typeface="Times New Roman" panose="02020603050405020304" pitchFamily="18" charset="0"/>
                        </a:rPr>
                        <a:t>Закладывание рук за голову</a:t>
                      </a:r>
                    </a:p>
                  </a:txBody>
                  <a:tcPr marL="20371" marR="20371" marT="20371" marB="2037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just"/>
                      <a:r>
                        <a:rPr lang="ru-RU" sz="1600" dirty="0">
                          <a:latin typeface="Times New Roman" panose="02020603050405020304" pitchFamily="18" charset="0"/>
                          <a:cs typeface="Times New Roman" panose="02020603050405020304" pitchFamily="18" charset="0"/>
                        </a:rPr>
                        <a:t>Этот жест характеризует уверенных в себе людей с чувством превосходства над другими. Этот жест также характерен для "всезнаек", и многие люди раздражаются, когда видят этот жест. Этот жест может использоваться и как знак, подчеркивающий, что человек "застолбил" эту территорию. Если человек при этом, кладет ногу на ногу в виде цифры четыре, это говорит что он еще и склонен к дискуссии и спору. Есть несколько способов взаимодействия с людьми, использующих этот жест. Если вы хотите выяснить причину, почему человек ведет себя с чувством превосходства, наклонитесь вперед с протянутыми ладонями и скажите " Я вижу что вам известно. Не могли бы вы прокомментировать эту проблему". Затем откиньтесь на спинку кресла, ладони оставьте в поле обозрения и ждите ответа. Попробуйте заставить человека сменить позу. Для этого можно взять какой-нибудь предмет и, отставив его подальше, спросить - "Вы это видели?" Можно скопировать его позу. Часто для того, чтобы выразить свое согласие с собеседником, достаточно повторить его позу.</a:t>
                      </a:r>
                    </a:p>
                  </a:txBody>
                  <a:tcPr marL="20371" marR="20371" marT="20371" marB="2037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2118717259"/>
                  </a:ext>
                </a:extLst>
              </a:tr>
            </a:tbl>
          </a:graphicData>
        </a:graphic>
      </p:graphicFrame>
    </p:spTree>
    <p:extLst>
      <p:ext uri="{BB962C8B-B14F-4D97-AF65-F5344CB8AC3E}">
        <p14:creationId xmlns:p14="http://schemas.microsoft.com/office/powerpoint/2010/main" val="3022122026"/>
      </p:ext>
    </p:extLst>
  </p:cSld>
  <p:clrMapOvr>
    <a:masterClrMapping/>
  </p:clrMapOvr>
</p:sld>
</file>

<file path=ppt/theme/theme1.xml><?xml version="1.0" encoding="utf-8"?>
<a:theme xmlns:a="http://schemas.openxmlformats.org/drawingml/2006/main" name="Эмблема">
  <a:themeElements>
    <a:clrScheme name="Эмблема">
      <a:dk1>
        <a:sysClr val="windowText" lastClr="000000"/>
      </a:dk1>
      <a:lt1>
        <a:sysClr val="window" lastClr="FFFFFF"/>
      </a:lt1>
      <a:dk2>
        <a:srgbClr val="0B082E"/>
      </a:dk2>
      <a:lt2>
        <a:srgbClr val="F3F3F2"/>
      </a:lt2>
      <a:accent1>
        <a:srgbClr val="62B4C6"/>
      </a:accent1>
      <a:accent2>
        <a:srgbClr val="1B376E"/>
      </a:accent2>
      <a:accent3>
        <a:srgbClr val="9EBE55"/>
      </a:accent3>
      <a:accent4>
        <a:srgbClr val="C65E5E"/>
      </a:accent4>
      <a:accent5>
        <a:srgbClr val="D3BA55"/>
      </a:accent5>
      <a:accent6>
        <a:srgbClr val="96648A"/>
      </a:accent6>
      <a:hlink>
        <a:srgbClr val="62B4C6"/>
      </a:hlink>
      <a:folHlink>
        <a:srgbClr val="96648A"/>
      </a:folHlink>
    </a:clrScheme>
    <a:fontScheme name="Эмблема">
      <a:majorFont>
        <a:latin typeface="Impact" panose="020B080603090205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ill Sans MT" panose="020B0502020104020203"/>
        <a:ea typeface=""/>
        <a:cs typeface=""/>
        <a:font script="Grek" typeface="Corbel"/>
        <a:font script="Cyrl" typeface="Corbel"/>
        <a:font script="Jpan" typeface="メイリオ"/>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Эмблема">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12700" cap="flat" cmpd="sng" algn="in">
          <a:solidFill>
            <a:schemeClr val="phClr"/>
          </a:solidFill>
          <a:prstDash val="solid"/>
        </a:ln>
        <a:ln w="50800" cap="flat" cmpd="sng" algn="in">
          <a:solidFill>
            <a:schemeClr val="phClr"/>
          </a:solidFill>
          <a:prstDash val="solid"/>
        </a:ln>
      </a:lnStyleLst>
      <a:effectStyleLst>
        <a:effectStyle>
          <a:effectLst/>
        </a:effectStyle>
        <a:effectStyle>
          <a:effectLst/>
        </a:effectStyle>
        <a:effectStyle>
          <a:effectLst>
            <a:outerShdw blurRad="38100" dist="25400" dir="5400000" algn="ctr" rotWithShape="0">
              <a:srgbClr val="000000">
                <a:alpha val="2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adge" id="{71A07785-5930-41D4-9A83-E23602B48E98}" vid="{D71F8F05-6246-47AF-9E68-E57F6C93F792}"/>
    </a:ext>
  </a:extLst>
</a:theme>
</file>

<file path=docProps/app.xml><?xml version="1.0" encoding="utf-8"?>
<Properties xmlns="http://schemas.openxmlformats.org/officeDocument/2006/extended-properties" xmlns:vt="http://schemas.openxmlformats.org/officeDocument/2006/docPropsVTypes">
  <Template>Эмблема</Template>
  <TotalTime>40</TotalTime>
  <Words>1641</Words>
  <Application>Microsoft Office PowerPoint</Application>
  <PresentationFormat>Широкоэкранный</PresentationFormat>
  <Paragraphs>74</Paragraphs>
  <Slides>10</Slides>
  <Notes>0</Notes>
  <HiddenSlides>0</HiddenSlides>
  <MMClips>0</MMClips>
  <ScaleCrop>false</ScaleCrop>
  <HeadingPairs>
    <vt:vector size="6" baseType="variant">
      <vt:variant>
        <vt:lpstr>Использованные шрифты</vt:lpstr>
      </vt:variant>
      <vt:variant>
        <vt:i4>6</vt:i4>
      </vt:variant>
      <vt:variant>
        <vt:lpstr>Тема</vt:lpstr>
      </vt:variant>
      <vt:variant>
        <vt:i4>1</vt:i4>
      </vt:variant>
      <vt:variant>
        <vt:lpstr>Заголовки слайдов</vt:lpstr>
      </vt:variant>
      <vt:variant>
        <vt:i4>10</vt:i4>
      </vt:variant>
    </vt:vector>
  </HeadingPairs>
  <TitlesOfParts>
    <vt:vector size="17" baseType="lpstr">
      <vt:lpstr>Arial</vt:lpstr>
      <vt:lpstr>Corbel</vt:lpstr>
      <vt:lpstr>Gill Sans MT</vt:lpstr>
      <vt:lpstr>Impact</vt:lpstr>
      <vt:lpstr>Times New Roman</vt:lpstr>
      <vt:lpstr>Wingdings</vt:lpstr>
      <vt:lpstr>Эмблема</vt:lpstr>
      <vt:lpstr>Язык телодвижений</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Язык телодвижений</dc:title>
  <dc:creator>111</dc:creator>
  <cp:lastModifiedBy>111</cp:lastModifiedBy>
  <cp:revision>6</cp:revision>
  <dcterms:created xsi:type="dcterms:W3CDTF">2024-11-22T12:17:12Z</dcterms:created>
  <dcterms:modified xsi:type="dcterms:W3CDTF">2024-11-22T12:57:50Z</dcterms:modified>
</cp:coreProperties>
</file>